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2" r:id="rId4"/>
    <p:sldId id="270" r:id="rId5"/>
    <p:sldId id="271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A26C53-067F-D24F-4B26-57C5726671A5}" v="11" dt="2024-11-29T10:27:07.716"/>
    <p1510:client id="{8CC11D8C-C700-FFE6-3143-A6E10C3F39A6}" v="28" dt="2024-11-29T09:36:32.260"/>
    <p1510:client id="{94B1A17E-307E-98D0-BF91-33E8B67FA909}" v="45" dt="2024-11-28T09:42:10.782"/>
    <p1510:client id="{D55A6AF6-E16E-5D2A-0DE6-6D4F59F0FAE0}" v="250" dt="2024-11-28T10:54:15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RIN Gabriel" userId="S::gabriel.sorin.auditeur@lecnam.net::76da0af8-e2a1-4113-83c8-bb9d5fcf04a6" providerId="AD" clId="Web-{D55A6AF6-E16E-5D2A-0DE6-6D4F59F0FAE0}"/>
    <pc:docChg chg="addSld delSld modSld">
      <pc:chgData name="SORIN Gabriel" userId="S::gabriel.sorin.auditeur@lecnam.net::76da0af8-e2a1-4113-83c8-bb9d5fcf04a6" providerId="AD" clId="Web-{D55A6AF6-E16E-5D2A-0DE6-6D4F59F0FAE0}" dt="2024-11-28T10:52:31.624" v="240" actId="20577"/>
      <pc:docMkLst>
        <pc:docMk/>
      </pc:docMkLst>
      <pc:sldChg chg="addSp modSp">
        <pc:chgData name="SORIN Gabriel" userId="S::gabriel.sorin.auditeur@lecnam.net::76da0af8-e2a1-4113-83c8-bb9d5fcf04a6" providerId="AD" clId="Web-{D55A6AF6-E16E-5D2A-0DE6-6D4F59F0FAE0}" dt="2024-11-28T10:26:28.266" v="10" actId="1076"/>
        <pc:sldMkLst>
          <pc:docMk/>
          <pc:sldMk cId="232367057" sldId="256"/>
        </pc:sldMkLst>
        <pc:picChg chg="add mod">
          <ac:chgData name="SORIN Gabriel" userId="S::gabriel.sorin.auditeur@lecnam.net::76da0af8-e2a1-4113-83c8-bb9d5fcf04a6" providerId="AD" clId="Web-{D55A6AF6-E16E-5D2A-0DE6-6D4F59F0FAE0}" dt="2024-11-28T10:24:43.419" v="3" actId="1076"/>
          <ac:picMkLst>
            <pc:docMk/>
            <pc:sldMk cId="232367057" sldId="256"/>
            <ac:picMk id="3" creationId="{2D23D5BE-E897-37FE-A129-D71449A4E881}"/>
          </ac:picMkLst>
        </pc:picChg>
        <pc:picChg chg="add mod">
          <ac:chgData name="SORIN Gabriel" userId="S::gabriel.sorin.auditeur@lecnam.net::76da0af8-e2a1-4113-83c8-bb9d5fcf04a6" providerId="AD" clId="Web-{D55A6AF6-E16E-5D2A-0DE6-6D4F59F0FAE0}" dt="2024-11-28T10:26:28.266" v="10" actId="1076"/>
          <ac:picMkLst>
            <pc:docMk/>
            <pc:sldMk cId="232367057" sldId="256"/>
            <ac:picMk id="4" creationId="{8491576D-3BA9-3EB5-DBB1-750D97570ED6}"/>
          </ac:picMkLst>
        </pc:picChg>
      </pc:sldChg>
      <pc:sldChg chg="del">
        <pc:chgData name="SORIN Gabriel" userId="S::gabriel.sorin.auditeur@lecnam.net::76da0af8-e2a1-4113-83c8-bb9d5fcf04a6" providerId="AD" clId="Web-{D55A6AF6-E16E-5D2A-0DE6-6D4F59F0FAE0}" dt="2024-11-28T10:27:16.503" v="11"/>
        <pc:sldMkLst>
          <pc:docMk/>
          <pc:sldMk cId="1599839650" sldId="257"/>
        </pc:sldMkLst>
      </pc:sldChg>
      <pc:sldChg chg="delSp modSp">
        <pc:chgData name="SORIN Gabriel" userId="S::gabriel.sorin.auditeur@lecnam.net::76da0af8-e2a1-4113-83c8-bb9d5fcf04a6" providerId="AD" clId="Web-{D55A6AF6-E16E-5D2A-0DE6-6D4F59F0FAE0}" dt="2024-11-28T10:47:57.504" v="205" actId="20577"/>
        <pc:sldMkLst>
          <pc:docMk/>
          <pc:sldMk cId="2988306665" sldId="258"/>
        </pc:sldMkLst>
        <pc:spChg chg="mod">
          <ac:chgData name="SORIN Gabriel" userId="S::gabriel.sorin.auditeur@lecnam.net::76da0af8-e2a1-4113-83c8-bb9d5fcf04a6" providerId="AD" clId="Web-{D55A6AF6-E16E-5D2A-0DE6-6D4F59F0FAE0}" dt="2024-11-28T10:47:57.504" v="205" actId="20577"/>
          <ac:spMkLst>
            <pc:docMk/>
            <pc:sldMk cId="2988306665" sldId="258"/>
            <ac:spMk id="2" creationId="{B1B3EF48-500B-B785-C19E-F4559F0548A9}"/>
          </ac:spMkLst>
        </pc:spChg>
        <pc:spChg chg="mod">
          <ac:chgData name="SORIN Gabriel" userId="S::gabriel.sorin.auditeur@lecnam.net::76da0af8-e2a1-4113-83c8-bb9d5fcf04a6" providerId="AD" clId="Web-{D55A6AF6-E16E-5D2A-0DE6-6D4F59F0FAE0}" dt="2024-11-28T10:38:20.247" v="35" actId="20577"/>
          <ac:spMkLst>
            <pc:docMk/>
            <pc:sldMk cId="2988306665" sldId="258"/>
            <ac:spMk id="3" creationId="{CFA20158-919F-3038-8E8C-3180D040DB9D}"/>
          </ac:spMkLst>
        </pc:spChg>
        <pc:spChg chg="del">
          <ac:chgData name="SORIN Gabriel" userId="S::gabriel.sorin.auditeur@lecnam.net::76da0af8-e2a1-4113-83c8-bb9d5fcf04a6" providerId="AD" clId="Web-{D55A6AF6-E16E-5D2A-0DE6-6D4F59F0FAE0}" dt="2024-11-28T10:28:43.334" v="17"/>
          <ac:spMkLst>
            <pc:docMk/>
            <pc:sldMk cId="2988306665" sldId="258"/>
            <ac:spMk id="19" creationId="{EB23647E-0525-8308-1746-553B96E14967}"/>
          </ac:spMkLst>
        </pc:spChg>
        <pc:picChg chg="del">
          <ac:chgData name="SORIN Gabriel" userId="S::gabriel.sorin.auditeur@lecnam.net::76da0af8-e2a1-4113-83c8-bb9d5fcf04a6" providerId="AD" clId="Web-{D55A6AF6-E16E-5D2A-0DE6-6D4F59F0FAE0}" dt="2024-11-28T10:28:09.520" v="16"/>
          <ac:picMkLst>
            <pc:docMk/>
            <pc:sldMk cId="2988306665" sldId="258"/>
            <ac:picMk id="18" creationId="{BBFED7BE-BE3D-10EB-CB6D-1B71C707B9F0}"/>
          </ac:picMkLst>
        </pc:picChg>
      </pc:sldChg>
      <pc:sldChg chg="modSp">
        <pc:chgData name="SORIN Gabriel" userId="S::gabriel.sorin.auditeur@lecnam.net::76da0af8-e2a1-4113-83c8-bb9d5fcf04a6" providerId="AD" clId="Web-{D55A6AF6-E16E-5D2A-0DE6-6D4F59F0FAE0}" dt="2024-11-28T10:43:12.133" v="149" actId="20577"/>
        <pc:sldMkLst>
          <pc:docMk/>
          <pc:sldMk cId="1756092434" sldId="262"/>
        </pc:sldMkLst>
        <pc:spChg chg="mod">
          <ac:chgData name="SORIN Gabriel" userId="S::gabriel.sorin.auditeur@lecnam.net::76da0af8-e2a1-4113-83c8-bb9d5fcf04a6" providerId="AD" clId="Web-{D55A6AF6-E16E-5D2A-0DE6-6D4F59F0FAE0}" dt="2024-11-28T10:38:55.702" v="49" actId="20577"/>
          <ac:spMkLst>
            <pc:docMk/>
            <pc:sldMk cId="1756092434" sldId="262"/>
            <ac:spMk id="2" creationId="{2D6557ED-C246-CCCE-CE4A-5C9E8A40A8D6}"/>
          </ac:spMkLst>
        </pc:spChg>
        <pc:spChg chg="mod">
          <ac:chgData name="SORIN Gabriel" userId="S::gabriel.sorin.auditeur@lecnam.net::76da0af8-e2a1-4113-83c8-bb9d5fcf04a6" providerId="AD" clId="Web-{D55A6AF6-E16E-5D2A-0DE6-6D4F59F0FAE0}" dt="2024-11-28T10:43:12.133" v="149" actId="20577"/>
          <ac:spMkLst>
            <pc:docMk/>
            <pc:sldMk cId="1756092434" sldId="262"/>
            <ac:spMk id="3" creationId="{88BEC83B-BF37-3B5C-6CAB-6FDC09B2D147}"/>
          </ac:spMkLst>
        </pc:spChg>
      </pc:sldChg>
      <pc:sldChg chg="del">
        <pc:chgData name="SORIN Gabriel" userId="S::gabriel.sorin.auditeur@lecnam.net::76da0af8-e2a1-4113-83c8-bb9d5fcf04a6" providerId="AD" clId="Web-{D55A6AF6-E16E-5D2A-0DE6-6D4F59F0FAE0}" dt="2024-11-28T10:46:48.611" v="191"/>
        <pc:sldMkLst>
          <pc:docMk/>
          <pc:sldMk cId="2873472677" sldId="263"/>
        </pc:sldMkLst>
      </pc:sldChg>
      <pc:sldChg chg="del">
        <pc:chgData name="SORIN Gabriel" userId="S::gabriel.sorin.auditeur@lecnam.net::76da0af8-e2a1-4113-83c8-bb9d5fcf04a6" providerId="AD" clId="Web-{D55A6AF6-E16E-5D2A-0DE6-6D4F59F0FAE0}" dt="2024-11-28T10:46:40.376" v="187"/>
        <pc:sldMkLst>
          <pc:docMk/>
          <pc:sldMk cId="3749960833" sldId="264"/>
        </pc:sldMkLst>
      </pc:sldChg>
      <pc:sldChg chg="del">
        <pc:chgData name="SORIN Gabriel" userId="S::gabriel.sorin.auditeur@lecnam.net::76da0af8-e2a1-4113-83c8-bb9d5fcf04a6" providerId="AD" clId="Web-{D55A6AF6-E16E-5D2A-0DE6-6D4F59F0FAE0}" dt="2024-11-28T10:46:44.157" v="188"/>
        <pc:sldMkLst>
          <pc:docMk/>
          <pc:sldMk cId="1715017354" sldId="265"/>
        </pc:sldMkLst>
      </pc:sldChg>
      <pc:sldChg chg="del">
        <pc:chgData name="SORIN Gabriel" userId="S::gabriel.sorin.auditeur@lecnam.net::76da0af8-e2a1-4113-83c8-bb9d5fcf04a6" providerId="AD" clId="Web-{D55A6AF6-E16E-5D2A-0DE6-6D4F59F0FAE0}" dt="2024-11-28T10:46:45.407" v="189"/>
        <pc:sldMkLst>
          <pc:docMk/>
          <pc:sldMk cId="3522957035" sldId="266"/>
        </pc:sldMkLst>
      </pc:sldChg>
      <pc:sldChg chg="del">
        <pc:chgData name="SORIN Gabriel" userId="S::gabriel.sorin.auditeur@lecnam.net::76da0af8-e2a1-4113-83c8-bb9d5fcf04a6" providerId="AD" clId="Web-{D55A6AF6-E16E-5D2A-0DE6-6D4F59F0FAE0}" dt="2024-11-28T10:46:47.486" v="190"/>
        <pc:sldMkLst>
          <pc:docMk/>
          <pc:sldMk cId="845732837" sldId="267"/>
        </pc:sldMkLst>
      </pc:sldChg>
      <pc:sldChg chg="del">
        <pc:chgData name="SORIN Gabriel" userId="S::gabriel.sorin.auditeur@lecnam.net::76da0af8-e2a1-4113-83c8-bb9d5fcf04a6" providerId="AD" clId="Web-{D55A6AF6-E16E-5D2A-0DE6-6D4F59F0FAE0}" dt="2024-11-28T10:46:49.501" v="192"/>
        <pc:sldMkLst>
          <pc:docMk/>
          <pc:sldMk cId="3373399206" sldId="268"/>
        </pc:sldMkLst>
      </pc:sldChg>
      <pc:sldChg chg="del">
        <pc:chgData name="SORIN Gabriel" userId="S::gabriel.sorin.auditeur@lecnam.net::76da0af8-e2a1-4113-83c8-bb9d5fcf04a6" providerId="AD" clId="Web-{D55A6AF6-E16E-5D2A-0DE6-6D4F59F0FAE0}" dt="2024-11-28T10:46:51.079" v="193"/>
        <pc:sldMkLst>
          <pc:docMk/>
          <pc:sldMk cId="4291434910" sldId="269"/>
        </pc:sldMkLst>
      </pc:sldChg>
      <pc:sldChg chg="modSp add replId">
        <pc:chgData name="SORIN Gabriel" userId="S::gabriel.sorin.auditeur@lecnam.net::76da0af8-e2a1-4113-83c8-bb9d5fcf04a6" providerId="AD" clId="Web-{D55A6AF6-E16E-5D2A-0DE6-6D4F59F0FAE0}" dt="2024-11-28T10:49:09.288" v="220" actId="20577"/>
        <pc:sldMkLst>
          <pc:docMk/>
          <pc:sldMk cId="1403563139" sldId="270"/>
        </pc:sldMkLst>
        <pc:spChg chg="mod">
          <ac:chgData name="SORIN Gabriel" userId="S::gabriel.sorin.auditeur@lecnam.net::76da0af8-e2a1-4113-83c8-bb9d5fcf04a6" providerId="AD" clId="Web-{D55A6AF6-E16E-5D2A-0DE6-6D4F59F0FAE0}" dt="2024-11-28T10:49:09.288" v="220" actId="20577"/>
          <ac:spMkLst>
            <pc:docMk/>
            <pc:sldMk cId="1403563139" sldId="270"/>
            <ac:spMk id="3" creationId="{88BEC83B-BF37-3B5C-6CAB-6FDC09B2D147}"/>
          </ac:spMkLst>
        </pc:spChg>
      </pc:sldChg>
      <pc:sldChg chg="del">
        <pc:chgData name="SORIN Gabriel" userId="S::gabriel.sorin.auditeur@lecnam.net::76da0af8-e2a1-4113-83c8-bb9d5fcf04a6" providerId="AD" clId="Web-{D55A6AF6-E16E-5D2A-0DE6-6D4F59F0FAE0}" dt="2024-11-28T10:21:51.771" v="0"/>
        <pc:sldMkLst>
          <pc:docMk/>
          <pc:sldMk cId="3469012948" sldId="270"/>
        </pc:sldMkLst>
      </pc:sldChg>
      <pc:sldChg chg="modSp add replId">
        <pc:chgData name="SORIN Gabriel" userId="S::gabriel.sorin.auditeur@lecnam.net::76da0af8-e2a1-4113-83c8-bb9d5fcf04a6" providerId="AD" clId="Web-{D55A6AF6-E16E-5D2A-0DE6-6D4F59F0FAE0}" dt="2024-11-28T10:48:59.100" v="218" actId="20577"/>
        <pc:sldMkLst>
          <pc:docMk/>
          <pc:sldMk cId="78241931" sldId="271"/>
        </pc:sldMkLst>
        <pc:spChg chg="mod">
          <ac:chgData name="SORIN Gabriel" userId="S::gabriel.sorin.auditeur@lecnam.net::76da0af8-e2a1-4113-83c8-bb9d5fcf04a6" providerId="AD" clId="Web-{D55A6AF6-E16E-5D2A-0DE6-6D4F59F0FAE0}" dt="2024-11-28T10:45:26.920" v="167" actId="20577"/>
          <ac:spMkLst>
            <pc:docMk/>
            <pc:sldMk cId="78241931" sldId="271"/>
            <ac:spMk id="2" creationId="{2D6557ED-C246-CCCE-CE4A-5C9E8A40A8D6}"/>
          </ac:spMkLst>
        </pc:spChg>
        <pc:spChg chg="mod">
          <ac:chgData name="SORIN Gabriel" userId="S::gabriel.sorin.auditeur@lecnam.net::76da0af8-e2a1-4113-83c8-bb9d5fcf04a6" providerId="AD" clId="Web-{D55A6AF6-E16E-5D2A-0DE6-6D4F59F0FAE0}" dt="2024-11-28T10:48:59.100" v="218" actId="20577"/>
          <ac:spMkLst>
            <pc:docMk/>
            <pc:sldMk cId="78241931" sldId="271"/>
            <ac:spMk id="3" creationId="{88BEC83B-BF37-3B5C-6CAB-6FDC09B2D147}"/>
          </ac:spMkLst>
        </pc:spChg>
      </pc:sldChg>
      <pc:sldChg chg="modSp add replId">
        <pc:chgData name="SORIN Gabriel" userId="S::gabriel.sorin.auditeur@lecnam.net::76da0af8-e2a1-4113-83c8-bb9d5fcf04a6" providerId="AD" clId="Web-{D55A6AF6-E16E-5D2A-0DE6-6D4F59F0FAE0}" dt="2024-11-28T10:48:51.756" v="216" actId="20577"/>
        <pc:sldMkLst>
          <pc:docMk/>
          <pc:sldMk cId="2308233003" sldId="272"/>
        </pc:sldMkLst>
        <pc:spChg chg="mod">
          <ac:chgData name="SORIN Gabriel" userId="S::gabriel.sorin.auditeur@lecnam.net::76da0af8-e2a1-4113-83c8-bb9d5fcf04a6" providerId="AD" clId="Web-{D55A6AF6-E16E-5D2A-0DE6-6D4F59F0FAE0}" dt="2024-11-28T10:48:51.756" v="216" actId="20577"/>
          <ac:spMkLst>
            <pc:docMk/>
            <pc:sldMk cId="2308233003" sldId="272"/>
            <ac:spMk id="3" creationId="{88BEC83B-BF37-3B5C-6CAB-6FDC09B2D147}"/>
          </ac:spMkLst>
        </pc:spChg>
      </pc:sldChg>
      <pc:sldChg chg="modSp add replId">
        <pc:chgData name="SORIN Gabriel" userId="S::gabriel.sorin.auditeur@lecnam.net::76da0af8-e2a1-4113-83c8-bb9d5fcf04a6" providerId="AD" clId="Web-{D55A6AF6-E16E-5D2A-0DE6-6D4F59F0FAE0}" dt="2024-11-28T10:48:45.021" v="214" actId="20577"/>
        <pc:sldMkLst>
          <pc:docMk/>
          <pc:sldMk cId="3513875636" sldId="273"/>
        </pc:sldMkLst>
        <pc:spChg chg="mod">
          <ac:chgData name="SORIN Gabriel" userId="S::gabriel.sorin.auditeur@lecnam.net::76da0af8-e2a1-4113-83c8-bb9d5fcf04a6" providerId="AD" clId="Web-{D55A6AF6-E16E-5D2A-0DE6-6D4F59F0FAE0}" dt="2024-11-28T10:48:45.021" v="214" actId="20577"/>
          <ac:spMkLst>
            <pc:docMk/>
            <pc:sldMk cId="3513875636" sldId="273"/>
            <ac:spMk id="3" creationId="{88BEC83B-BF37-3B5C-6CAB-6FDC09B2D147}"/>
          </ac:spMkLst>
        </pc:spChg>
      </pc:sldChg>
      <pc:sldChg chg="addSp delSp modSp add replId">
        <pc:chgData name="SORIN Gabriel" userId="S::gabriel.sorin.auditeur@lecnam.net::76da0af8-e2a1-4113-83c8-bb9d5fcf04a6" providerId="AD" clId="Web-{D55A6AF6-E16E-5D2A-0DE6-6D4F59F0FAE0}" dt="2024-11-28T10:51:12.402" v="235"/>
        <pc:sldMkLst>
          <pc:docMk/>
          <pc:sldMk cId="3018661677" sldId="274"/>
        </pc:sldMkLst>
        <pc:spChg chg="mod">
          <ac:chgData name="SORIN Gabriel" userId="S::gabriel.sorin.auditeur@lecnam.net::76da0af8-e2a1-4113-83c8-bb9d5fcf04a6" providerId="AD" clId="Web-{D55A6AF6-E16E-5D2A-0DE6-6D4F59F0FAE0}" dt="2024-11-28T10:49:57.212" v="224" actId="20577"/>
          <ac:spMkLst>
            <pc:docMk/>
            <pc:sldMk cId="3018661677" sldId="274"/>
            <ac:spMk id="2" creationId="{2D6557ED-C246-CCCE-CE4A-5C9E8A40A8D6}"/>
          </ac:spMkLst>
        </pc:spChg>
        <pc:spChg chg="add del mod">
          <ac:chgData name="SORIN Gabriel" userId="S::gabriel.sorin.auditeur@lecnam.net::76da0af8-e2a1-4113-83c8-bb9d5fcf04a6" providerId="AD" clId="Web-{D55A6AF6-E16E-5D2A-0DE6-6D4F59F0FAE0}" dt="2024-11-28T10:51:12.402" v="235"/>
          <ac:spMkLst>
            <pc:docMk/>
            <pc:sldMk cId="3018661677" sldId="274"/>
            <ac:spMk id="3" creationId="{88BEC83B-BF37-3B5C-6CAB-6FDC09B2D147}"/>
          </ac:spMkLst>
        </pc:spChg>
        <pc:spChg chg="add del mod">
          <ac:chgData name="SORIN Gabriel" userId="S::gabriel.sorin.auditeur@lecnam.net::76da0af8-e2a1-4113-83c8-bb9d5fcf04a6" providerId="AD" clId="Web-{D55A6AF6-E16E-5D2A-0DE6-6D4F59F0FAE0}" dt="2024-11-28T10:51:12.402" v="235"/>
          <ac:spMkLst>
            <pc:docMk/>
            <pc:sldMk cId="3018661677" sldId="274"/>
            <ac:spMk id="8" creationId="{3C6AF3B2-414E-3200-8E5F-1948153DE41E}"/>
          </ac:spMkLst>
        </pc:spChg>
      </pc:sldChg>
      <pc:sldChg chg="modSp add replId">
        <pc:chgData name="SORIN Gabriel" userId="S::gabriel.sorin.auditeur@lecnam.net::76da0af8-e2a1-4113-83c8-bb9d5fcf04a6" providerId="AD" clId="Web-{D55A6AF6-E16E-5D2A-0DE6-6D4F59F0FAE0}" dt="2024-11-28T10:52:31.624" v="240" actId="20577"/>
        <pc:sldMkLst>
          <pc:docMk/>
          <pc:sldMk cId="1746835823" sldId="275"/>
        </pc:sldMkLst>
        <pc:spChg chg="mod">
          <ac:chgData name="SORIN Gabriel" userId="S::gabriel.sorin.auditeur@lecnam.net::76da0af8-e2a1-4113-83c8-bb9d5fcf04a6" providerId="AD" clId="Web-{D55A6AF6-E16E-5D2A-0DE6-6D4F59F0FAE0}" dt="2024-11-28T10:52:31.624" v="240" actId="20577"/>
          <ac:spMkLst>
            <pc:docMk/>
            <pc:sldMk cId="1746835823" sldId="275"/>
            <ac:spMk id="3" creationId="{88BEC83B-BF37-3B5C-6CAB-6FDC09B2D147}"/>
          </ac:spMkLst>
        </pc:spChg>
      </pc:sldChg>
    </pc:docChg>
  </pc:docChgLst>
  <pc:docChgLst>
    <pc:chgData name="SORIN Gabriel" userId="S::gabriel.sorin.auditeur@lecnam.net::76da0af8-e2a1-4113-83c8-bb9d5fcf04a6" providerId="AD" clId="Web-{92B30D99-A056-D65F-2728-9563F72D4D9A}"/>
    <pc:docChg chg="addSld delSld modSld">
      <pc:chgData name="SORIN Gabriel" userId="S::gabriel.sorin.auditeur@lecnam.net::76da0af8-e2a1-4113-83c8-bb9d5fcf04a6" providerId="AD" clId="Web-{92B30D99-A056-D65F-2728-9563F72D4D9A}" dt="2024-11-25T12:32:44.858" v="1254" actId="20577"/>
      <pc:docMkLst>
        <pc:docMk/>
      </pc:docMkLst>
      <pc:sldChg chg="addSp delSp modSp mod modClrScheme chgLayout">
        <pc:chgData name="SORIN Gabriel" userId="S::gabriel.sorin.auditeur@lecnam.net::76da0af8-e2a1-4113-83c8-bb9d5fcf04a6" providerId="AD" clId="Web-{92B30D99-A056-D65F-2728-9563F72D4D9A}" dt="2024-11-25T12:28:57.449" v="1245" actId="1076"/>
        <pc:sldMkLst>
          <pc:docMk/>
          <pc:sldMk cId="232367057" sldId="256"/>
        </pc:sldMkLst>
        <pc:spChg chg="mod ord">
          <ac:chgData name="SORIN Gabriel" userId="S::gabriel.sorin.auditeur@lecnam.net::76da0af8-e2a1-4113-83c8-bb9d5fcf04a6" providerId="AD" clId="Web-{92B30D99-A056-D65F-2728-9563F72D4D9A}" dt="2024-11-25T11:09:18.308" v="69" actId="20577"/>
          <ac:spMkLst>
            <pc:docMk/>
            <pc:sldMk cId="232367057" sldId="256"/>
            <ac:spMk id="2" creationId="{00000000-0000-0000-0000-000000000000}"/>
          </ac:spMkLst>
        </pc:spChg>
      </pc:sldChg>
      <pc:sldChg chg="addSp delSp modSp add">
        <pc:chgData name="SORIN Gabriel" userId="S::gabriel.sorin.auditeur@lecnam.net::76da0af8-e2a1-4113-83c8-bb9d5fcf04a6" providerId="AD" clId="Web-{92B30D99-A056-D65F-2728-9563F72D4D9A}" dt="2024-11-25T12:19:47.005" v="1060" actId="20577"/>
        <pc:sldMkLst>
          <pc:docMk/>
          <pc:sldMk cId="1599839650" sldId="257"/>
        </pc:sldMkLst>
      </pc:sldChg>
      <pc:sldChg chg="addSp modSp add">
        <pc:chgData name="SORIN Gabriel" userId="S::gabriel.sorin.auditeur@lecnam.net::76da0af8-e2a1-4113-83c8-bb9d5fcf04a6" providerId="AD" clId="Web-{92B30D99-A056-D65F-2728-9563F72D4D9A}" dt="2024-11-25T11:26:25.914" v="284" actId="20577"/>
        <pc:sldMkLst>
          <pc:docMk/>
          <pc:sldMk cId="2988306665" sldId="258"/>
        </pc:sldMkLst>
        <pc:spChg chg="mod">
          <ac:chgData name="SORIN Gabriel" userId="S::gabriel.sorin.auditeur@lecnam.net::76da0af8-e2a1-4113-83c8-bb9d5fcf04a6" providerId="AD" clId="Web-{92B30D99-A056-D65F-2728-9563F72D4D9A}" dt="2024-11-25T11:20:29.113" v="248" actId="20577"/>
          <ac:spMkLst>
            <pc:docMk/>
            <pc:sldMk cId="2988306665" sldId="258"/>
            <ac:spMk id="3" creationId="{CFA20158-919F-3038-8E8C-3180D040DB9D}"/>
          </ac:spMkLst>
        </pc:spChg>
        <pc:spChg chg="mod">
          <ac:chgData name="SORIN Gabriel" userId="S::gabriel.sorin.auditeur@lecnam.net::76da0af8-e2a1-4113-83c8-bb9d5fcf04a6" providerId="AD" clId="Web-{92B30D99-A056-D65F-2728-9563F72D4D9A}" dt="2024-11-25T11:26:25.914" v="284" actId="20577"/>
          <ac:spMkLst>
            <pc:docMk/>
            <pc:sldMk cId="2988306665" sldId="258"/>
            <ac:spMk id="8" creationId="{CE019250-8928-BE94-059F-C88D3FB29B50}"/>
          </ac:spMkLst>
        </pc:spChg>
        <pc:picChg chg="add">
          <ac:chgData name="SORIN Gabriel" userId="S::gabriel.sorin.auditeur@lecnam.net::76da0af8-e2a1-4113-83c8-bb9d5fcf04a6" providerId="AD" clId="Web-{92B30D99-A056-D65F-2728-9563F72D4D9A}" dt="2024-11-25T11:26:06.195" v="282"/>
          <ac:picMkLst>
            <pc:docMk/>
            <pc:sldMk cId="2988306665" sldId="258"/>
            <ac:picMk id="5" creationId="{9BFF2C1D-4E1C-BF2F-7803-225ED1066D09}"/>
          </ac:picMkLst>
        </pc:picChg>
      </pc:sldChg>
      <pc:sldChg chg="add del">
        <pc:chgData name="SORIN Gabriel" userId="S::gabriel.sorin.auditeur@lecnam.net::76da0af8-e2a1-4113-83c8-bb9d5fcf04a6" providerId="AD" clId="Web-{92B30D99-A056-D65F-2728-9563F72D4D9A}" dt="2024-11-25T11:21:20.286" v="251"/>
        <pc:sldMkLst>
          <pc:docMk/>
          <pc:sldMk cId="3784089036" sldId="259"/>
        </pc:sldMkLst>
      </pc:sldChg>
      <pc:sldChg chg="add del">
        <pc:chgData name="SORIN Gabriel" userId="S::gabriel.sorin.auditeur@lecnam.net::76da0af8-e2a1-4113-83c8-bb9d5fcf04a6" providerId="AD" clId="Web-{92B30D99-A056-D65F-2728-9563F72D4D9A}" dt="2024-11-25T11:21:26.458" v="252"/>
        <pc:sldMkLst>
          <pc:docMk/>
          <pc:sldMk cId="1145471275" sldId="260"/>
        </pc:sldMkLst>
      </pc:sldChg>
      <pc:sldChg chg="addSp modSp add">
        <pc:chgData name="SORIN Gabriel" userId="S::gabriel.sorin.auditeur@lecnam.net::76da0af8-e2a1-4113-83c8-bb9d5fcf04a6" providerId="AD" clId="Web-{92B30D99-A056-D65F-2728-9563F72D4D9A}" dt="2024-11-25T12:32:44.858" v="1254" actId="20577"/>
        <pc:sldMkLst>
          <pc:docMk/>
          <pc:sldMk cId="1756092434" sldId="262"/>
        </pc:sldMkLst>
        <pc:spChg chg="mod">
          <ac:chgData name="SORIN Gabriel" userId="S::gabriel.sorin.auditeur@lecnam.net::76da0af8-e2a1-4113-83c8-bb9d5fcf04a6" providerId="AD" clId="Web-{92B30D99-A056-D65F-2728-9563F72D4D9A}" dt="2024-11-25T12:20:12.974" v="1085" actId="20577"/>
          <ac:spMkLst>
            <pc:docMk/>
            <pc:sldMk cId="1756092434" sldId="262"/>
            <ac:spMk id="2" creationId="{2D6557ED-C246-CCCE-CE4A-5C9E8A40A8D6}"/>
          </ac:spMkLst>
        </pc:spChg>
        <pc:spChg chg="mod">
          <ac:chgData name="SORIN Gabriel" userId="S::gabriel.sorin.auditeur@lecnam.net::76da0af8-e2a1-4113-83c8-bb9d5fcf04a6" providerId="AD" clId="Web-{92B30D99-A056-D65F-2728-9563F72D4D9A}" dt="2024-11-25T12:32:44.858" v="1254" actId="20577"/>
          <ac:spMkLst>
            <pc:docMk/>
            <pc:sldMk cId="1756092434" sldId="262"/>
            <ac:spMk id="3" creationId="{88BEC83B-BF37-3B5C-6CAB-6FDC09B2D147}"/>
          </ac:spMkLst>
        </pc:spChg>
        <pc:picChg chg="add">
          <ac:chgData name="SORIN Gabriel" userId="S::gabriel.sorin.auditeur@lecnam.net::76da0af8-e2a1-4113-83c8-bb9d5fcf04a6" providerId="AD" clId="Web-{92B30D99-A056-D65F-2728-9563F72D4D9A}" dt="2024-11-25T11:31:03.012" v="286"/>
          <ac:picMkLst>
            <pc:docMk/>
            <pc:sldMk cId="1756092434" sldId="262"/>
            <ac:picMk id="7" creationId="{FF2C7922-91A0-5BCA-82ED-70553CB23A7A}"/>
          </ac:picMkLst>
        </pc:picChg>
      </pc:sldChg>
      <pc:sldChg chg="addSp modSp add">
        <pc:chgData name="SORIN Gabriel" userId="S::gabriel.sorin.auditeur@lecnam.net::76da0af8-e2a1-4113-83c8-bb9d5fcf04a6" providerId="AD" clId="Web-{92B30D99-A056-D65F-2728-9563F72D4D9A}" dt="2024-11-25T12:31:52.061" v="1247" actId="20577"/>
        <pc:sldMkLst>
          <pc:docMk/>
          <pc:sldMk cId="2873472677" sldId="263"/>
        </pc:sldMkLst>
      </pc:sldChg>
      <pc:sldChg chg="delSp add">
        <pc:chgData name="SORIN Gabriel" userId="S::gabriel.sorin.auditeur@lecnam.net::76da0af8-e2a1-4113-83c8-bb9d5fcf04a6" providerId="AD" clId="Web-{92B30D99-A056-D65F-2728-9563F72D4D9A}" dt="2024-11-25T11:37:10.251" v="433"/>
        <pc:sldMkLst>
          <pc:docMk/>
          <pc:sldMk cId="3749960833" sldId="264"/>
        </pc:sldMkLst>
      </pc:sldChg>
      <pc:sldChg chg="addSp modSp add">
        <pc:chgData name="SORIN Gabriel" userId="S::gabriel.sorin.auditeur@lecnam.net::76da0af8-e2a1-4113-83c8-bb9d5fcf04a6" providerId="AD" clId="Web-{92B30D99-A056-D65F-2728-9563F72D4D9A}" dt="2024-11-25T12:32:32.546" v="1250" actId="20577"/>
        <pc:sldMkLst>
          <pc:docMk/>
          <pc:sldMk cId="1715017354" sldId="265"/>
        </pc:sldMkLst>
      </pc:sldChg>
      <pc:sldChg chg="addSp delSp modSp add">
        <pc:chgData name="SORIN Gabriel" userId="S::gabriel.sorin.auditeur@lecnam.net::76da0af8-e2a1-4113-83c8-bb9d5fcf04a6" providerId="AD" clId="Web-{92B30D99-A056-D65F-2728-9563F72D4D9A}" dt="2024-11-25T11:59:15.017" v="676" actId="1076"/>
        <pc:sldMkLst>
          <pc:docMk/>
          <pc:sldMk cId="3522957035" sldId="266"/>
        </pc:sldMkLst>
      </pc:sldChg>
      <pc:sldChg chg="addSp delSp modSp add">
        <pc:chgData name="SORIN Gabriel" userId="S::gabriel.sorin.auditeur@lecnam.net::76da0af8-e2a1-4113-83c8-bb9d5fcf04a6" providerId="AD" clId="Web-{92B30D99-A056-D65F-2728-9563F72D4D9A}" dt="2024-11-25T12:20:43.709" v="1091" actId="20577"/>
        <pc:sldMkLst>
          <pc:docMk/>
          <pc:sldMk cId="845732837" sldId="267"/>
        </pc:sldMkLst>
      </pc:sldChg>
      <pc:sldChg chg="add del">
        <pc:chgData name="SORIN Gabriel" userId="S::gabriel.sorin.auditeur@lecnam.net::76da0af8-e2a1-4113-83c8-bb9d5fcf04a6" providerId="AD" clId="Web-{92B30D99-A056-D65F-2728-9563F72D4D9A}" dt="2024-11-25T11:42:00.739" v="437"/>
        <pc:sldMkLst>
          <pc:docMk/>
          <pc:sldMk cId="2623977138" sldId="267"/>
        </pc:sldMkLst>
      </pc:sldChg>
      <pc:sldChg chg="addSp delSp modSp add replId">
        <pc:chgData name="SORIN Gabriel" userId="S::gabriel.sorin.auditeur@lecnam.net::76da0af8-e2a1-4113-83c8-bb9d5fcf04a6" providerId="AD" clId="Web-{92B30D99-A056-D65F-2728-9563F72D4D9A}" dt="2024-11-25T12:31:37.592" v="1246" actId="20577"/>
        <pc:sldMkLst>
          <pc:docMk/>
          <pc:sldMk cId="3373399206" sldId="268"/>
        </pc:sldMkLst>
      </pc:sldChg>
      <pc:sldChg chg="modSp add replId">
        <pc:chgData name="SORIN Gabriel" userId="S::gabriel.sorin.auditeur@lecnam.net::76da0af8-e2a1-4113-83c8-bb9d5fcf04a6" providerId="AD" clId="Web-{92B30D99-A056-D65F-2728-9563F72D4D9A}" dt="2024-11-25T12:28:43.730" v="1244" actId="20577"/>
        <pc:sldMkLst>
          <pc:docMk/>
          <pc:sldMk cId="4291434910" sldId="269"/>
        </pc:sldMkLst>
      </pc:sldChg>
    </pc:docChg>
  </pc:docChgLst>
  <pc:docChgLst>
    <pc:chgData name="PRATS Kentin" userId="S::kentin.prats.auditeur@lecnam.net::3975a7c8-428f-4342-9609-431c8349e9c9" providerId="AD" clId="Web-{8CC11D8C-C700-FFE6-3143-A6E10C3F39A6}"/>
    <pc:docChg chg="modSld">
      <pc:chgData name="PRATS Kentin" userId="S::kentin.prats.auditeur@lecnam.net::3975a7c8-428f-4342-9609-431c8349e9c9" providerId="AD" clId="Web-{8CC11D8C-C700-FFE6-3143-A6E10C3F39A6}" dt="2024-11-29T09:36:32.260" v="27" actId="20577"/>
      <pc:docMkLst>
        <pc:docMk/>
      </pc:docMkLst>
      <pc:sldChg chg="modSp">
        <pc:chgData name="PRATS Kentin" userId="S::kentin.prats.auditeur@lecnam.net::3975a7c8-428f-4342-9609-431c8349e9c9" providerId="AD" clId="Web-{8CC11D8C-C700-FFE6-3143-A6E10C3F39A6}" dt="2024-11-29T09:36:32.260" v="27" actId="20577"/>
        <pc:sldMkLst>
          <pc:docMk/>
          <pc:sldMk cId="3018661677" sldId="274"/>
        </pc:sldMkLst>
        <pc:spChg chg="mod">
          <ac:chgData name="PRATS Kentin" userId="S::kentin.prats.auditeur@lecnam.net::3975a7c8-428f-4342-9609-431c8349e9c9" providerId="AD" clId="Web-{8CC11D8C-C700-FFE6-3143-A6E10C3F39A6}" dt="2024-11-29T09:36:32.260" v="27" actId="20577"/>
          <ac:spMkLst>
            <pc:docMk/>
            <pc:sldMk cId="3018661677" sldId="274"/>
            <ac:spMk id="3" creationId="{88BEC83B-BF37-3B5C-6CAB-6FDC09B2D147}"/>
          </ac:spMkLst>
        </pc:spChg>
      </pc:sldChg>
    </pc:docChg>
  </pc:docChgLst>
  <pc:docChgLst>
    <pc:chgData name="SORIN Gabriel" userId="S::gabriel.sorin.auditeur@lecnam.net::76da0af8-e2a1-4113-83c8-bb9d5fcf04a6" providerId="AD" clId="Web-{94B1A17E-307E-98D0-BF91-33E8B67FA909}"/>
    <pc:docChg chg="addSld modSld">
      <pc:chgData name="SORIN Gabriel" userId="S::gabriel.sorin.auditeur@lecnam.net::76da0af8-e2a1-4113-83c8-bb9d5fcf04a6" providerId="AD" clId="Web-{94B1A17E-307E-98D0-BF91-33E8B67FA909}" dt="2024-11-28T09:42:10.782" v="43"/>
      <pc:docMkLst>
        <pc:docMk/>
      </pc:docMkLst>
      <pc:sldChg chg="addSp delSp modSp mod setBg modClrScheme chgLayout">
        <pc:chgData name="SORIN Gabriel" userId="S::gabriel.sorin.auditeur@lecnam.net::76da0af8-e2a1-4113-83c8-bb9d5fcf04a6" providerId="AD" clId="Web-{94B1A17E-307E-98D0-BF91-33E8B67FA909}" dt="2024-11-28T09:42:10.782" v="43"/>
        <pc:sldMkLst>
          <pc:docMk/>
          <pc:sldMk cId="232367057" sldId="256"/>
        </pc:sldMkLst>
        <pc:spChg chg="mod ord">
          <ac:chgData name="SORIN Gabriel" userId="S::gabriel.sorin.auditeur@lecnam.net::76da0af8-e2a1-4113-83c8-bb9d5fcf04a6" providerId="AD" clId="Web-{94B1A17E-307E-98D0-BF91-33E8B67FA909}" dt="2024-11-28T09:31:09.998" v="14" actId="20577"/>
          <ac:spMkLst>
            <pc:docMk/>
            <pc:sldMk cId="232367057" sldId="256"/>
            <ac:spMk id="2" creationId="{00000000-0000-0000-0000-000000000000}"/>
          </ac:spMkLst>
        </pc:spChg>
        <pc:spChg chg="del mod ord">
          <ac:chgData name="SORIN Gabriel" userId="S::gabriel.sorin.auditeur@lecnam.net::76da0af8-e2a1-4113-83c8-bb9d5fcf04a6" providerId="AD" clId="Web-{94B1A17E-307E-98D0-BF91-33E8B67FA909}" dt="2024-11-28T09:30:48.528" v="9"/>
          <ac:spMkLst>
            <pc:docMk/>
            <pc:sldMk cId="232367057" sldId="256"/>
            <ac:spMk id="4" creationId="{CDC5F820-0CEC-7601-0513-47C4694F0638}"/>
          </ac:spMkLst>
        </pc:spChg>
        <pc:spChg chg="add del mod">
          <ac:chgData name="SORIN Gabriel" userId="S::gabriel.sorin.auditeur@lecnam.net::76da0af8-e2a1-4113-83c8-bb9d5fcf04a6" providerId="AD" clId="Web-{94B1A17E-307E-98D0-BF91-33E8B67FA909}" dt="2024-11-28T09:29:19.057" v="1"/>
          <ac:spMkLst>
            <pc:docMk/>
            <pc:sldMk cId="232367057" sldId="256"/>
            <ac:spMk id="5" creationId="{50067307-4B64-9BF5-F0A4-C50AF3D2A8C4}"/>
          </ac:spMkLst>
        </pc:spChg>
        <pc:spChg chg="del">
          <ac:chgData name="SORIN Gabriel" userId="S::gabriel.sorin.auditeur@lecnam.net::76da0af8-e2a1-4113-83c8-bb9d5fcf04a6" providerId="AD" clId="Web-{94B1A17E-307E-98D0-BF91-33E8B67FA909}" dt="2024-11-28T09:29:55.027" v="2"/>
          <ac:spMkLst>
            <pc:docMk/>
            <pc:sldMk cId="232367057" sldId="256"/>
            <ac:spMk id="6" creationId="{9A60B6FD-71F1-4747-848C-6C5427886452}"/>
          </ac:spMkLst>
        </pc:spChg>
        <pc:spChg chg="add del mod">
          <ac:chgData name="SORIN Gabriel" userId="S::gabriel.sorin.auditeur@lecnam.net::76da0af8-e2a1-4113-83c8-bb9d5fcf04a6" providerId="AD" clId="Web-{94B1A17E-307E-98D0-BF91-33E8B67FA909}" dt="2024-11-28T09:30:16.090" v="7"/>
          <ac:spMkLst>
            <pc:docMk/>
            <pc:sldMk cId="232367057" sldId="256"/>
            <ac:spMk id="8" creationId="{27542886-0B16-26E1-A0DD-442B3286A84C}"/>
          </ac:spMkLst>
        </pc:spChg>
        <pc:spChg chg="add del mod">
          <ac:chgData name="SORIN Gabriel" userId="S::gabriel.sorin.auditeur@lecnam.net::76da0af8-e2a1-4113-83c8-bb9d5fcf04a6" providerId="AD" clId="Web-{94B1A17E-307E-98D0-BF91-33E8B67FA909}" dt="2024-11-28T09:42:10.782" v="43"/>
          <ac:spMkLst>
            <pc:docMk/>
            <pc:sldMk cId="232367057" sldId="256"/>
            <ac:spMk id="20" creationId="{5E5C585F-40C8-F343-1419-391B3EC14568}"/>
          </ac:spMkLst>
        </pc:spChg>
        <pc:graphicFrameChg chg="add del">
          <ac:chgData name="SORIN Gabriel" userId="S::gabriel.sorin.auditeur@lecnam.net::76da0af8-e2a1-4113-83c8-bb9d5fcf04a6" providerId="AD" clId="Web-{94B1A17E-307E-98D0-BF91-33E8B67FA909}" dt="2024-11-28T09:31:02.357" v="10"/>
          <ac:graphicFrameMkLst>
            <pc:docMk/>
            <pc:sldMk cId="232367057" sldId="256"/>
            <ac:graphicFrameMk id="11" creationId="{125D301D-6E76-0963-FDE9-585F91484073}"/>
          </ac:graphicFrameMkLst>
        </pc:graphicFrameChg>
        <pc:picChg chg="add del mod">
          <ac:chgData name="SORIN Gabriel" userId="S::gabriel.sorin.auditeur@lecnam.net::76da0af8-e2a1-4113-83c8-bb9d5fcf04a6" providerId="AD" clId="Web-{94B1A17E-307E-98D0-BF91-33E8B67FA909}" dt="2024-11-28T09:30:02.449" v="4"/>
          <ac:picMkLst>
            <pc:docMk/>
            <pc:sldMk cId="232367057" sldId="256"/>
            <ac:picMk id="10" creationId="{7A6FC1EA-CE24-D288-81EE-6ECB490D5EF3}"/>
          </ac:picMkLst>
        </pc:picChg>
        <pc:picChg chg="del">
          <ac:chgData name="SORIN Gabriel" userId="S::gabriel.sorin.auditeur@lecnam.net::76da0af8-e2a1-4113-83c8-bb9d5fcf04a6" providerId="AD" clId="Web-{94B1A17E-307E-98D0-BF91-33E8B67FA909}" dt="2024-11-28T09:30:03.464" v="5"/>
          <ac:picMkLst>
            <pc:docMk/>
            <pc:sldMk cId="232367057" sldId="256"/>
            <ac:picMk id="12" creationId="{72B2D332-19FB-DA47-037E-2E9E59501521}"/>
          </ac:picMkLst>
        </pc:picChg>
        <pc:picChg chg="add">
          <ac:chgData name="SORIN Gabriel" userId="S::gabriel.sorin.auditeur@lecnam.net::76da0af8-e2a1-4113-83c8-bb9d5fcf04a6" providerId="AD" clId="Web-{94B1A17E-307E-98D0-BF91-33E8B67FA909}" dt="2024-11-28T09:31:21.420" v="15"/>
          <ac:picMkLst>
            <pc:docMk/>
            <pc:sldMk cId="232367057" sldId="256"/>
            <ac:picMk id="22" creationId="{0A606B8A-C5E6-5A13-CF78-239BBD5C8DB4}"/>
          </ac:picMkLst>
        </pc:picChg>
        <pc:picChg chg="add">
          <ac:chgData name="SORIN Gabriel" userId="S::gabriel.sorin.auditeur@lecnam.net::76da0af8-e2a1-4113-83c8-bb9d5fcf04a6" providerId="AD" clId="Web-{94B1A17E-307E-98D0-BF91-33E8B67FA909}" dt="2024-11-28T09:31:21.451" v="16"/>
          <ac:picMkLst>
            <pc:docMk/>
            <pc:sldMk cId="232367057" sldId="256"/>
            <ac:picMk id="24" creationId="{F6224CF3-6508-6445-C9A7-C6B2A11E7182}"/>
          </ac:picMkLst>
        </pc:picChg>
        <pc:picChg chg="add del">
          <ac:chgData name="SORIN Gabriel" userId="S::gabriel.sorin.auditeur@lecnam.net::76da0af8-e2a1-4113-83c8-bb9d5fcf04a6" providerId="AD" clId="Web-{94B1A17E-307E-98D0-BF91-33E8B67FA909}" dt="2024-11-28T09:32:31.844" v="20"/>
          <ac:picMkLst>
            <pc:docMk/>
            <pc:sldMk cId="232367057" sldId="256"/>
            <ac:picMk id="26" creationId="{89FA7763-39C3-728C-22BA-14E4A6D239B2}"/>
          </ac:picMkLst>
        </pc:picChg>
        <pc:picChg chg="add del">
          <ac:chgData name="SORIN Gabriel" userId="S::gabriel.sorin.auditeur@lecnam.net::76da0af8-e2a1-4113-83c8-bb9d5fcf04a6" providerId="AD" clId="Web-{94B1A17E-307E-98D0-BF91-33E8B67FA909}" dt="2024-11-28T09:32:31.844" v="19"/>
          <ac:picMkLst>
            <pc:docMk/>
            <pc:sldMk cId="232367057" sldId="256"/>
            <ac:picMk id="28" creationId="{314B0EAB-3841-87FC-7DEF-446253CE6D56}"/>
          </ac:picMkLst>
        </pc:picChg>
        <pc:picChg chg="add del">
          <ac:chgData name="SORIN Gabriel" userId="S::gabriel.sorin.auditeur@lecnam.net::76da0af8-e2a1-4113-83c8-bb9d5fcf04a6" providerId="AD" clId="Web-{94B1A17E-307E-98D0-BF91-33E8B67FA909}" dt="2024-11-28T09:32:45.578" v="24"/>
          <ac:picMkLst>
            <pc:docMk/>
            <pc:sldMk cId="232367057" sldId="256"/>
            <ac:picMk id="30" creationId="{C78F1AE8-13B6-ACFE-18DB-C449245FD1F7}"/>
          </ac:picMkLst>
        </pc:picChg>
        <pc:picChg chg="add del">
          <ac:chgData name="SORIN Gabriel" userId="S::gabriel.sorin.auditeur@lecnam.net::76da0af8-e2a1-4113-83c8-bb9d5fcf04a6" providerId="AD" clId="Web-{94B1A17E-307E-98D0-BF91-33E8B67FA909}" dt="2024-11-28T09:32:45.563" v="23"/>
          <ac:picMkLst>
            <pc:docMk/>
            <pc:sldMk cId="232367057" sldId="256"/>
            <ac:picMk id="32" creationId="{CA188265-9FA9-A38F-0477-3FD241703DC1}"/>
          </ac:picMkLst>
        </pc:picChg>
        <pc:picChg chg="add del">
          <ac:chgData name="SORIN Gabriel" userId="S::gabriel.sorin.auditeur@lecnam.net::76da0af8-e2a1-4113-83c8-bb9d5fcf04a6" providerId="AD" clId="Web-{94B1A17E-307E-98D0-BF91-33E8B67FA909}" dt="2024-11-28T09:33:23.626" v="28"/>
          <ac:picMkLst>
            <pc:docMk/>
            <pc:sldMk cId="232367057" sldId="256"/>
            <ac:picMk id="34" creationId="{07566488-57ED-7730-9736-034671BB3C4F}"/>
          </ac:picMkLst>
        </pc:picChg>
        <pc:picChg chg="add del">
          <ac:chgData name="SORIN Gabriel" userId="S::gabriel.sorin.auditeur@lecnam.net::76da0af8-e2a1-4113-83c8-bb9d5fcf04a6" providerId="AD" clId="Web-{94B1A17E-307E-98D0-BF91-33E8B67FA909}" dt="2024-11-28T09:33:23.626" v="27"/>
          <ac:picMkLst>
            <pc:docMk/>
            <pc:sldMk cId="232367057" sldId="256"/>
            <ac:picMk id="36" creationId="{20CD2CC5-C72E-74E9-1908-A5BF7AC64B4C}"/>
          </ac:picMkLst>
        </pc:picChg>
        <pc:picChg chg="add del mod">
          <ac:chgData name="SORIN Gabriel" userId="S::gabriel.sorin.auditeur@lecnam.net::76da0af8-e2a1-4113-83c8-bb9d5fcf04a6" providerId="AD" clId="Web-{94B1A17E-307E-98D0-BF91-33E8B67FA909}" dt="2024-11-28T09:34:56.317" v="34"/>
          <ac:picMkLst>
            <pc:docMk/>
            <pc:sldMk cId="232367057" sldId="256"/>
            <ac:picMk id="38" creationId="{B2D74DBC-050E-3480-E642-0532BDA48483}"/>
          </ac:picMkLst>
        </pc:picChg>
        <pc:picChg chg="add del mod">
          <ac:chgData name="SORIN Gabriel" userId="S::gabriel.sorin.auditeur@lecnam.net::76da0af8-e2a1-4113-83c8-bb9d5fcf04a6" providerId="AD" clId="Web-{94B1A17E-307E-98D0-BF91-33E8B67FA909}" dt="2024-11-28T09:34:56.317" v="33"/>
          <ac:picMkLst>
            <pc:docMk/>
            <pc:sldMk cId="232367057" sldId="256"/>
            <ac:picMk id="40" creationId="{3E1C83A5-8F88-6BFD-7C0B-535C20D63D4A}"/>
          </ac:picMkLst>
        </pc:picChg>
        <pc:picChg chg="add del">
          <ac:chgData name="SORIN Gabriel" userId="S::gabriel.sorin.auditeur@lecnam.net::76da0af8-e2a1-4113-83c8-bb9d5fcf04a6" providerId="AD" clId="Web-{94B1A17E-307E-98D0-BF91-33E8B67FA909}" dt="2024-11-28T09:38:16.744" v="38"/>
          <ac:picMkLst>
            <pc:docMk/>
            <pc:sldMk cId="232367057" sldId="256"/>
            <ac:picMk id="42" creationId="{F79757DF-2ABE-6AB5-D827-D306D71CAF8A}"/>
          </ac:picMkLst>
        </pc:picChg>
        <pc:picChg chg="add del">
          <ac:chgData name="SORIN Gabriel" userId="S::gabriel.sorin.auditeur@lecnam.net::76da0af8-e2a1-4113-83c8-bb9d5fcf04a6" providerId="AD" clId="Web-{94B1A17E-307E-98D0-BF91-33E8B67FA909}" dt="2024-11-28T09:38:16.744" v="37"/>
          <ac:picMkLst>
            <pc:docMk/>
            <pc:sldMk cId="232367057" sldId="256"/>
            <ac:picMk id="44" creationId="{2F241E2D-F828-6640-FB41-20A30655E5E3}"/>
          </ac:picMkLst>
        </pc:picChg>
        <pc:picChg chg="add mod">
          <ac:chgData name="SORIN Gabriel" userId="S::gabriel.sorin.auditeur@lecnam.net::76da0af8-e2a1-4113-83c8-bb9d5fcf04a6" providerId="AD" clId="Web-{94B1A17E-307E-98D0-BF91-33E8B67FA909}" dt="2024-11-28T09:42:04.454" v="42" actId="1076"/>
          <ac:picMkLst>
            <pc:docMk/>
            <pc:sldMk cId="232367057" sldId="256"/>
            <ac:picMk id="46" creationId="{55F21C14-3AB1-55EC-2DA6-A854FFBF3D22}"/>
          </ac:picMkLst>
        </pc:picChg>
      </pc:sldChg>
      <pc:sldChg chg="addSp delSp modSp new">
        <pc:chgData name="SORIN Gabriel" userId="S::gabriel.sorin.auditeur@lecnam.net::76da0af8-e2a1-4113-83c8-bb9d5fcf04a6" providerId="AD" clId="Web-{94B1A17E-307E-98D0-BF91-33E8B67FA909}" dt="2024-11-28T09:41:44.063" v="40"/>
        <pc:sldMkLst>
          <pc:docMk/>
          <pc:sldMk cId="3469012948" sldId="270"/>
        </pc:sldMkLst>
        <pc:spChg chg="del">
          <ac:chgData name="SORIN Gabriel" userId="S::gabriel.sorin.auditeur@lecnam.net::76da0af8-e2a1-4113-83c8-bb9d5fcf04a6" providerId="AD" clId="Web-{94B1A17E-307E-98D0-BF91-33E8B67FA909}" dt="2024-11-28T09:41:44.063" v="40"/>
          <ac:spMkLst>
            <pc:docMk/>
            <pc:sldMk cId="3469012948" sldId="270"/>
            <ac:spMk id="3" creationId="{86C30CAB-F5D3-6D07-7D97-C6838361D6EC}"/>
          </ac:spMkLst>
        </pc:spChg>
        <pc:picChg chg="add mod ord">
          <ac:chgData name="SORIN Gabriel" userId="S::gabriel.sorin.auditeur@lecnam.net::76da0af8-e2a1-4113-83c8-bb9d5fcf04a6" providerId="AD" clId="Web-{94B1A17E-307E-98D0-BF91-33E8B67FA909}" dt="2024-11-28T09:41:44.063" v="40"/>
          <ac:picMkLst>
            <pc:docMk/>
            <pc:sldMk cId="3469012948" sldId="270"/>
            <ac:picMk id="4" creationId="{7424CAAF-D6B7-E2A7-D441-CFC281111EEB}"/>
          </ac:picMkLst>
        </pc:picChg>
      </pc:sldChg>
    </pc:docChg>
  </pc:docChgLst>
  <pc:docChgLst>
    <pc:chgData name="SORIN Gabriel" userId="S::gabriel.sorin.auditeur@lecnam.net::76da0af8-e2a1-4113-83c8-bb9d5fcf04a6" providerId="AD" clId="Web-{BCCB5339-418C-7A27-0C36-D84D852C2671}"/>
    <pc:docChg chg="modSld">
      <pc:chgData name="SORIN Gabriel" userId="S::gabriel.sorin.auditeur@lecnam.net::76da0af8-e2a1-4113-83c8-bb9d5fcf04a6" providerId="AD" clId="Web-{BCCB5339-418C-7A27-0C36-D84D852C2671}" dt="2024-11-26T09:37:05.337" v="13" actId="20577"/>
      <pc:docMkLst>
        <pc:docMk/>
      </pc:docMkLst>
      <pc:sldChg chg="modSp">
        <pc:chgData name="SORIN Gabriel" userId="S::gabriel.sorin.auditeur@lecnam.net::76da0af8-e2a1-4113-83c8-bb9d5fcf04a6" providerId="AD" clId="Web-{BCCB5339-418C-7A27-0C36-D84D852C2671}" dt="2024-11-26T09:37:05.337" v="13" actId="20577"/>
        <pc:sldMkLst>
          <pc:docMk/>
          <pc:sldMk cId="1715017354" sldId="265"/>
        </pc:sldMkLst>
      </pc:sldChg>
      <pc:sldChg chg="modSp">
        <pc:chgData name="SORIN Gabriel" userId="S::gabriel.sorin.auditeur@lecnam.net::76da0af8-e2a1-4113-83c8-bb9d5fcf04a6" providerId="AD" clId="Web-{BCCB5339-418C-7A27-0C36-D84D852C2671}" dt="2024-11-26T09:36:49.633" v="11" actId="20577"/>
        <pc:sldMkLst>
          <pc:docMk/>
          <pc:sldMk cId="845732837" sldId="267"/>
        </pc:sldMkLst>
      </pc:sldChg>
    </pc:docChg>
  </pc:docChgLst>
  <pc:docChgLst>
    <pc:chgData name="SORIN Gabriel" userId="S::gabriel.sorin.auditeur@lecnam.net::76da0af8-e2a1-4113-83c8-bb9d5fcf04a6" providerId="AD" clId="Web-{76A26C53-067F-D24F-4B26-57C5726671A5}"/>
    <pc:docChg chg="modSld">
      <pc:chgData name="SORIN Gabriel" userId="S::gabriel.sorin.auditeur@lecnam.net::76da0af8-e2a1-4113-83c8-bb9d5fcf04a6" providerId="AD" clId="Web-{76A26C53-067F-D24F-4B26-57C5726671A5}" dt="2024-11-29T10:27:07.356" v="9" actId="20577"/>
      <pc:docMkLst>
        <pc:docMk/>
      </pc:docMkLst>
      <pc:sldChg chg="modSp">
        <pc:chgData name="SORIN Gabriel" userId="S::gabriel.sorin.auditeur@lecnam.net::76da0af8-e2a1-4113-83c8-bb9d5fcf04a6" providerId="AD" clId="Web-{76A26C53-067F-D24F-4B26-57C5726671A5}" dt="2024-11-29T10:27:07.356" v="9" actId="20577"/>
        <pc:sldMkLst>
          <pc:docMk/>
          <pc:sldMk cId="2988306665" sldId="258"/>
        </pc:sldMkLst>
        <pc:spChg chg="mod">
          <ac:chgData name="SORIN Gabriel" userId="S::gabriel.sorin.auditeur@lecnam.net::76da0af8-e2a1-4113-83c8-bb9d5fcf04a6" providerId="AD" clId="Web-{76A26C53-067F-D24F-4B26-57C5726671A5}" dt="2024-11-29T10:27:07.356" v="9" actId="20577"/>
          <ac:spMkLst>
            <pc:docMk/>
            <pc:sldMk cId="2988306665" sldId="258"/>
            <ac:spMk id="3" creationId="{CFA20158-919F-3038-8E8C-3180D040DB9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6E33864-7839-4EE2-9F9E-445961FA65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49D0A5-C03F-404B-802C-92E3EBD96C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ECE13-06A3-4357-9F03-CAF27351DC31}" type="datetime1">
              <a:rPr lang="fr-FR" smtClean="0"/>
              <a:t>29/11/2024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9EBA48-29BA-443A-92B8-02B58677B4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48262D-D50F-4C58-B7C3-1E3C198FDD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898DF-3208-430E-AE29-36384469B4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1866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F3FFC-BBC8-4550-B9F6-659C24E5FF2F}" type="datetime1">
              <a:rPr lang="fr-FR" smtClean="0"/>
              <a:pPr/>
              <a:t>29/11/2024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551E7-5385-41EF-8E27-F2CD0093A8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4736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551E7-5385-41EF-8E27-F2CD0093A82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81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Imag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Imag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Imag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rtlCol="0"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 rtlCol="0"/>
          <a:lstStyle/>
          <a:p>
            <a:pPr rtl="0"/>
            <a:fld id="{C80626D0-586F-4A35-8701-3008837CBDB5}" type="datetime1">
              <a:rPr lang="fr-FR" noProof="0" smtClean="0"/>
              <a:t>29/11/2024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  <p:cxnSp>
        <p:nvCxnSpPr>
          <p:cNvPr id="15" name="Connecteur droit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295401" y="5382153"/>
            <a:ext cx="9609666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6AD6CC-C4A2-4F79-BF78-82507992E8C7}" type="datetime1">
              <a:rPr lang="fr-FR" noProof="0" smtClean="0"/>
              <a:t>29/11/2024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303868" y="4343399"/>
            <a:ext cx="9592732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F766F4-D38A-4EF1-AD14-624805D717BB}" type="datetime1">
              <a:rPr lang="fr-FR" noProof="0" smtClean="0"/>
              <a:t>29/11/2024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  <p:cxnSp>
        <p:nvCxnSpPr>
          <p:cNvPr id="15" name="Connecteur droit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5842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95401" y="4343399"/>
            <a:ext cx="9609666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AA4B7F-B0D6-460C-84A2-647A9D979BE4}" type="datetime1">
              <a:rPr lang="fr-FR" noProof="0" smtClean="0"/>
              <a:t>29/11/2024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14" name="Zone de texte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Connecteur droit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95401" y="4777381"/>
            <a:ext cx="960966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2D9E39-B25F-4FBC-8C91-A35CC7F7EC3A}" type="datetime1">
              <a:rPr lang="fr-FR" noProof="0" smtClean="0"/>
              <a:t>29/11/2024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3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95401" y="3639312"/>
            <a:ext cx="9609668" cy="88696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95401" y="4529667"/>
            <a:ext cx="9609668" cy="13462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B49C0B-F96C-44A7-930B-863088AB49D7}" type="datetime1">
              <a:rPr lang="fr-FR" noProof="0" smtClean="0"/>
              <a:t>29/11/2024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12" name="Zone de texte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Zone de texte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Connecteur droit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fr-FR" noProof="0"/>
              <a:t>Modifiez le style du titre</a:t>
            </a:r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95401" y="3630168"/>
            <a:ext cx="9609668" cy="84124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95400" y="4470399"/>
            <a:ext cx="9609670" cy="140546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665EFF-4A1E-453A-9C48-39E7D6E8AE79}" type="datetime1">
              <a:rPr lang="fr-FR" noProof="0" smtClean="0"/>
              <a:t>29/11/2024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  <p:cxnSp>
        <p:nvCxnSpPr>
          <p:cNvPr id="15" name="Connecteur droit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03AD62-10EA-4904-8077-010E3E6262AA}" type="datetime1">
              <a:rPr lang="fr-FR" noProof="0" smtClean="0"/>
              <a:t>29/11/2024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  <p:cxnSp>
        <p:nvCxnSpPr>
          <p:cNvPr id="14" name="Connecteur droit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295398" y="982132"/>
            <a:ext cx="7433025" cy="4893734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FF4E2D-D1ED-4E57-B1C7-FA5D4426F911}" type="datetime1">
              <a:rPr lang="fr-FR" noProof="0" smtClean="0"/>
              <a:t>29/11/2024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  <p:cxnSp>
        <p:nvCxnSpPr>
          <p:cNvPr id="14" name="Connecteur droit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68DE89-1A99-4F17-B687-56C1B732F845}" type="datetime1">
              <a:rPr lang="fr-FR" noProof="0" smtClean="0"/>
              <a:t>29/11/2024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97799C9-84D9-46D2-A11E-BCF8A720529D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rtlCol="0" anchor="b">
            <a:normAutofit/>
          </a:bodyPr>
          <a:lstStyle>
            <a:lvl1pPr algn="ctr">
              <a:defRPr sz="44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015067" y="3846051"/>
            <a:ext cx="8158690" cy="954547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AA12F6-5139-4938-9E56-FC54816001C6}" type="datetime1">
              <a:rPr lang="fr-FR" noProof="0" smtClean="0"/>
              <a:t>29/11/2024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  <p:cxnSp>
        <p:nvCxnSpPr>
          <p:cNvPr id="16" name="Connecteur droit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298448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1344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B01DD3-1816-455A-B2AC-36200F7FD3EF}" type="datetime1">
              <a:rPr lang="fr-FR" noProof="0" smtClean="0"/>
              <a:t>29/11/2024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84065D-F351-4B03-BD91-D8A6B8D4B362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95400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295400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80670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80670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426A37-E253-4F97-AFE6-01A475C802AB}" type="datetime1">
              <a:rPr lang="fr-FR" noProof="0" smtClean="0"/>
              <a:t>29/11/2024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CB55E4-7BDF-4215-AA27-60B9810F0FC6}" type="datetime1">
              <a:rPr lang="fr-FR" noProof="0" smtClean="0"/>
              <a:t>29/11/2024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  <p:cxnSp>
        <p:nvCxnSpPr>
          <p:cNvPr id="14" name="Connecteur droit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B4CBDF-ACB6-4F99-A426-14FD256C2F35}" type="datetime1">
              <a:rPr lang="fr-FR" noProof="0" smtClean="0"/>
              <a:t>29/11/2024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418668" y="982131"/>
            <a:ext cx="5469466" cy="4893735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293811" y="3031065"/>
            <a:ext cx="3718455" cy="243840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5FBCD4-A2E0-4B0A-816F-C2DB0D752AAD}" type="datetime1">
              <a:rPr lang="fr-FR" noProof="0" smtClean="0"/>
              <a:t>29/11/2024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295399" y="3255432"/>
            <a:ext cx="6241816" cy="18288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1F9244-5508-4EC1-8A08-14E244639D6E}" type="datetime1">
              <a:rPr lang="fr-FR" noProof="0" smtClean="0"/>
              <a:t>29/11/2024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Imag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Imag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Imag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EFE2D80B-BD4C-4BB6-86AA-41A0C1FB0214}" type="datetime1">
              <a:rPr lang="fr-FR" noProof="0" smtClean="0"/>
              <a:t>29/11/2024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rtlCol="0">
            <a:normAutofit/>
          </a:bodyPr>
          <a:lstStyle/>
          <a:p>
            <a:pPr rtl="0"/>
            <a:r>
              <a:rPr lang="fr-FR" err="1">
                <a:solidFill>
                  <a:srgbClr val="262626"/>
                </a:solidFill>
              </a:rPr>
              <a:t>TripEase</a:t>
            </a:r>
          </a:p>
        </p:txBody>
      </p:sp>
      <p:pic>
        <p:nvPicPr>
          <p:cNvPr id="22" name="Image 21" descr="Une image contenant texte, Police, Graphique, capture d’écran&#10;&#10;Description générée automatiquement">
            <a:extLst>
              <a:ext uri="{FF2B5EF4-FFF2-40B4-BE49-F238E27FC236}">
                <a16:creationId xmlns:a16="http://schemas.microsoft.com/office/drawing/2014/main" id="{0A606B8A-C5E6-5A13-CF78-239BBD5C8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881" y="746946"/>
            <a:ext cx="2192059" cy="762844"/>
          </a:xfrm>
          <a:prstGeom prst="rect">
            <a:avLst/>
          </a:prstGeom>
        </p:spPr>
      </p:pic>
      <p:pic>
        <p:nvPicPr>
          <p:cNvPr id="24" name="Image 23" descr="Hochschule Karlsruhe (HKA) - new design for applied sciences">
            <a:extLst>
              <a:ext uri="{FF2B5EF4-FFF2-40B4-BE49-F238E27FC236}">
                <a16:creationId xmlns:a16="http://schemas.microsoft.com/office/drawing/2014/main" id="{F6224CF3-6508-6445-C9A7-C6B2A11E7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086" y="207699"/>
            <a:ext cx="2743199" cy="1544029"/>
          </a:xfrm>
          <a:prstGeom prst="rect">
            <a:avLst/>
          </a:prstGeom>
        </p:spPr>
      </p:pic>
      <p:pic>
        <p:nvPicPr>
          <p:cNvPr id="46" name="Espace réservé du contenu 3" descr="Une image contenant texte, dessin humoristique, clipart, graphisme&#10;&#10;Description générée automatiquement">
            <a:extLst>
              <a:ext uri="{FF2B5EF4-FFF2-40B4-BE49-F238E27FC236}">
                <a16:creationId xmlns:a16="http://schemas.microsoft.com/office/drawing/2014/main" id="{55F21C14-3AB1-55EC-2DA6-A854FFBF3D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736" y="2556932"/>
            <a:ext cx="3318936" cy="3318936"/>
          </a:xfrm>
          <a:prstGeom prst="rect">
            <a:avLst/>
          </a:prstGeom>
        </p:spPr>
      </p:pic>
      <p:pic>
        <p:nvPicPr>
          <p:cNvPr id="3" name="Image 2" descr="Une image contenant texte, véhicule, Véhicule terrestre, voiture&#10;&#10;Description générée automatiquement">
            <a:extLst>
              <a:ext uri="{FF2B5EF4-FFF2-40B4-BE49-F238E27FC236}">
                <a16:creationId xmlns:a16="http://schemas.microsoft.com/office/drawing/2014/main" id="{2D23D5BE-E897-37FE-A129-D71449A4E8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4463" y="2749463"/>
            <a:ext cx="2893513" cy="2924828"/>
          </a:xfrm>
          <a:prstGeom prst="rect">
            <a:avLst/>
          </a:prstGeom>
        </p:spPr>
      </p:pic>
      <p:pic>
        <p:nvPicPr>
          <p:cNvPr id="4" name="Image 3" descr="Une image contenant dessin, clipart, croquis, véhicule&#10;&#10;Description générée automatiquement">
            <a:extLst>
              <a:ext uri="{FF2B5EF4-FFF2-40B4-BE49-F238E27FC236}">
                <a16:creationId xmlns:a16="http://schemas.microsoft.com/office/drawing/2014/main" id="{8491576D-3BA9-3EB5-DBB1-750D97570E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3860" y="2540696"/>
            <a:ext cx="3331924" cy="333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30B0D-BF1F-3633-68A1-21D1AB05F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B3EF48-500B-B785-C19E-F4559F05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Problem</a:t>
            </a:r>
            <a:r>
              <a:rPr lang="fr-FR"/>
              <a:t>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A20158-919F-3038-8E8C-3180D040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just">
              <a:buNone/>
            </a:pPr>
            <a:r>
              <a:rPr lang="en-CA" sz="1600">
                <a:latin typeface="Aptos"/>
              </a:rPr>
              <a:t>Planning a road trip can be complex. Travelers often face challenges such as:</a:t>
            </a:r>
            <a:endParaRPr lang="fr-FR" sz="1600">
              <a:latin typeface="Aptos"/>
            </a:endParaRPr>
          </a:p>
          <a:p>
            <a:pPr algn="just">
              <a:buSzPct val="114999"/>
            </a:pPr>
            <a:r>
              <a:rPr lang="en-CA" sz="1600">
                <a:latin typeface="Aptos"/>
              </a:rPr>
              <a:t>Find routes that meet time and distance constraints.</a:t>
            </a:r>
            <a:endParaRPr lang="fr-FR" sz="1600">
              <a:latin typeface="Aptos"/>
            </a:endParaRPr>
          </a:p>
          <a:p>
            <a:pPr algn="just">
              <a:buSzPct val="114999"/>
            </a:pPr>
            <a:r>
              <a:rPr lang="en-CA" sz="1600">
                <a:latin typeface="Aptos"/>
              </a:rPr>
              <a:t>When / where to eat according to preference of the driver and passenger(s)</a:t>
            </a:r>
            <a:endParaRPr lang="fr-FR" sz="1600">
              <a:latin typeface="Aptos"/>
            </a:endParaRPr>
          </a:p>
          <a:p>
            <a:pPr algn="just">
              <a:buSzPct val="114999"/>
            </a:pPr>
            <a:r>
              <a:rPr lang="en-CA" sz="1600">
                <a:latin typeface="Aptos"/>
              </a:rPr>
              <a:t>Find perfect place to take break </a:t>
            </a:r>
            <a:endParaRPr lang="fr-FR" sz="1600">
              <a:latin typeface="Aptos"/>
            </a:endParaRPr>
          </a:p>
          <a:p>
            <a:pPr algn="just">
              <a:buSzPct val="114999"/>
            </a:pPr>
            <a:r>
              <a:rPr lang="en-CA" sz="1600">
                <a:latin typeface="Aptos"/>
              </a:rPr>
              <a:t>Find the cheapest gas station </a:t>
            </a:r>
            <a:endParaRPr lang="fr-FR" sz="1600">
              <a:latin typeface="Aptos"/>
            </a:endParaRPr>
          </a:p>
          <a:p>
            <a:pPr indent="0" algn="just">
              <a:buNone/>
            </a:pPr>
            <a:endParaRPr lang="fr-FR" sz="1600">
              <a:latin typeface="Aptos"/>
            </a:endParaRPr>
          </a:p>
          <a:p>
            <a:pPr algn="just">
              <a:buNone/>
            </a:pPr>
            <a:r>
              <a:rPr lang="en-CA" sz="1600">
                <a:latin typeface="Aptos"/>
              </a:rPr>
              <a:t>Traditional navigation tools like “google maps” don’t automatically combine these factors, the driver must pre plan his travel in order to have this planning. </a:t>
            </a:r>
            <a:endParaRPr lang="fr-FR" sz="1600">
              <a:latin typeface="Aptos"/>
            </a:endParaRPr>
          </a:p>
          <a:p>
            <a:pPr algn="just">
              <a:buNone/>
            </a:pPr>
            <a:r>
              <a:rPr lang="en-CA" sz="1600">
                <a:latin typeface="Aptos"/>
              </a:rPr>
              <a:t>Your project addresses the need for an intelligent, flexible solution that caters to these diverse demands.</a:t>
            </a:r>
            <a:endParaRPr lang="fr-FR" sz="1700">
              <a:latin typeface="Aptos"/>
            </a:endParaRPr>
          </a:p>
          <a:p>
            <a:pPr marL="0" indent="0">
              <a:buFont typeface="Calibri" panose="020B0604020202020204" pitchFamily="34" charset="0"/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</p:txBody>
      </p:sp>
      <p:pic>
        <p:nvPicPr>
          <p:cNvPr id="7" name="Image 6" descr="Une image contenant texte, Police, Graphique, capture d’écran&#10;&#10;Description générée automatiquement">
            <a:extLst>
              <a:ext uri="{FF2B5EF4-FFF2-40B4-BE49-F238E27FC236}">
                <a16:creationId xmlns:a16="http://schemas.microsoft.com/office/drawing/2014/main" id="{9BA0B03B-069F-C814-6200-C9B5A0C78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881" y="746946"/>
            <a:ext cx="2192059" cy="762844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E019250-8928-BE94-059F-C88D3FB2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</a:t>
            </a:r>
            <a:endParaRPr lang="fr-FR"/>
          </a:p>
        </p:txBody>
      </p:sp>
      <p:pic>
        <p:nvPicPr>
          <p:cNvPr id="5" name="Image 4" descr="Hochschule Karlsruhe (HKA) - new design for applied sciences">
            <a:extLst>
              <a:ext uri="{FF2B5EF4-FFF2-40B4-BE49-F238E27FC236}">
                <a16:creationId xmlns:a16="http://schemas.microsoft.com/office/drawing/2014/main" id="{9BFF2C1D-4E1C-BF2F-7803-225ED1066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86" y="207699"/>
            <a:ext cx="2743199" cy="154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0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6FFC8-37BD-49EC-7B4D-715641D69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557ED-C246-CCCE-CE4A-5C9E8A40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357913"/>
            <a:ext cx="9601196" cy="1074224"/>
          </a:xfrm>
        </p:spPr>
        <p:txBody>
          <a:bodyPr>
            <a:normAutofit/>
          </a:bodyPr>
          <a:lstStyle/>
          <a:p>
            <a:r>
              <a:rPr lang="fr-FR" err="1"/>
              <a:t>Proposed</a:t>
            </a:r>
            <a:r>
              <a:rPr lang="fr-FR"/>
              <a:t> Solutions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BEC83B-BF37-3B5C-6CAB-6FDC09B2D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just">
              <a:buNone/>
            </a:pPr>
            <a:r>
              <a:rPr lang="en-CA" sz="1600">
                <a:latin typeface="Aptos"/>
              </a:rPr>
              <a:t>The project will be a road-planning application that:</a:t>
            </a:r>
            <a:endParaRPr lang="fr-FR" sz="1600">
              <a:latin typeface="Aptos"/>
            </a:endParaRPr>
          </a:p>
          <a:p>
            <a:pPr algn="just"/>
            <a:r>
              <a:rPr lang="en-GB" sz="1600">
                <a:latin typeface="Aptos"/>
              </a:rPr>
              <a:t>Inputs user preferences:</a:t>
            </a:r>
            <a:endParaRPr lang="fr-FR" sz="1600">
              <a:latin typeface="Aptos"/>
            </a:endParaRPr>
          </a:p>
          <a:p>
            <a:pPr lvl="1"/>
            <a:r>
              <a:rPr lang="en-GB" sz="1600">
                <a:latin typeface="Aptos"/>
              </a:rPr>
              <a:t>Start and end destinations.</a:t>
            </a:r>
            <a:endParaRPr lang="fr-FR" sz="1600">
              <a:latin typeface="Aptos"/>
            </a:endParaRPr>
          </a:p>
          <a:p>
            <a:pPr lvl="1"/>
            <a:r>
              <a:rPr lang="en-CA" sz="1600">
                <a:latin typeface="Aptos"/>
              </a:rPr>
              <a:t>Restaurant preferences (ratings, prices, cuisine).</a:t>
            </a:r>
            <a:endParaRPr lang="fr-FR" sz="1600">
              <a:latin typeface="Aptos"/>
            </a:endParaRPr>
          </a:p>
          <a:p>
            <a:pPr lvl="1"/>
            <a:r>
              <a:rPr lang="en-GB" sz="1600">
                <a:latin typeface="Aptos"/>
              </a:rPr>
              <a:t>Frequency and duration of breaks.</a:t>
            </a:r>
            <a:endParaRPr lang="fr-FR" sz="1600">
              <a:latin typeface="Aptos"/>
            </a:endParaRPr>
          </a:p>
          <a:p>
            <a:pPr lvl="1"/>
            <a:r>
              <a:rPr lang="en-GB" sz="1600">
                <a:latin typeface="Aptos"/>
              </a:rPr>
              <a:t>Points of interest along the route.</a:t>
            </a:r>
            <a:endParaRPr lang="fr-FR" sz="1600">
              <a:latin typeface="Aptos"/>
            </a:endParaRPr>
          </a:p>
          <a:p>
            <a:pPr lvl="1"/>
            <a:r>
              <a:rPr lang="en-GB" sz="1600">
                <a:latin typeface="Aptos"/>
              </a:rPr>
              <a:t>If gas station needed and when</a:t>
            </a:r>
            <a:endParaRPr lang="fr-FR" sz="1600">
              <a:latin typeface="Aptos"/>
            </a:endParaRPr>
          </a:p>
          <a:p>
            <a:pPr lvl="1"/>
            <a:r>
              <a:rPr lang="en-GB" sz="1600">
                <a:latin typeface="Aptos"/>
              </a:rPr>
              <a:t>How much time you are willing to waste</a:t>
            </a:r>
            <a:endParaRPr lang="en-GB" sz="1600"/>
          </a:p>
          <a:p>
            <a:pPr marL="1028700" lvl="1" algn="just">
              <a:buSzPct val="114999"/>
            </a:pPr>
            <a:endParaRPr lang="en-GB" sz="1600">
              <a:latin typeface="Aptos"/>
            </a:endParaRPr>
          </a:p>
          <a:p>
            <a:pPr marL="1028700" lvl="1" algn="just">
              <a:buSzPct val="114999"/>
            </a:pPr>
            <a:endParaRPr lang="en-GB" sz="1600">
              <a:latin typeface="Aptos"/>
            </a:endParaRPr>
          </a:p>
          <a:p>
            <a:pPr algn="just"/>
            <a:endParaRPr lang="en-GB" sz="1600">
              <a:latin typeface="Aptos"/>
            </a:endParaRPr>
          </a:p>
          <a:p>
            <a:pPr marL="0" indent="0" algn="just">
              <a:buSzPct val="114999"/>
              <a:buNone/>
            </a:pPr>
            <a:endParaRPr lang="en-GB" sz="1600">
              <a:latin typeface="Aptos"/>
            </a:endParaRPr>
          </a:p>
          <a:p>
            <a:pPr marL="0" indent="0">
              <a:buNone/>
            </a:pPr>
            <a:endParaRPr lang="fr-FR"/>
          </a:p>
          <a:p>
            <a:pPr>
              <a:buSzPct val="114999"/>
              <a:buFont typeface="Calibri"/>
              <a:buChar char="-"/>
            </a:pPr>
            <a:endParaRPr lang="fr-FR"/>
          </a:p>
        </p:txBody>
      </p:sp>
      <p:pic>
        <p:nvPicPr>
          <p:cNvPr id="5" name="Image 4" descr="Une image contenant texte, Police, Graphique, capture d’écran&#10;&#10;Description générée automatiquement">
            <a:extLst>
              <a:ext uri="{FF2B5EF4-FFF2-40B4-BE49-F238E27FC236}">
                <a16:creationId xmlns:a16="http://schemas.microsoft.com/office/drawing/2014/main" id="{9DB8FF5F-832F-597D-4D72-C2F05F022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881" y="746946"/>
            <a:ext cx="2192059" cy="762844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B3FD4E-5161-DCD2-A086-C281B5E8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3</a:t>
            </a:fld>
            <a:endParaRPr lang="fr-FR"/>
          </a:p>
        </p:txBody>
      </p:sp>
      <p:pic>
        <p:nvPicPr>
          <p:cNvPr id="7" name="Image 6" descr="Hochschule Karlsruhe (HKA) - new design for applied sciences">
            <a:extLst>
              <a:ext uri="{FF2B5EF4-FFF2-40B4-BE49-F238E27FC236}">
                <a16:creationId xmlns:a16="http://schemas.microsoft.com/office/drawing/2014/main" id="{FF2C7922-91A0-5BCA-82ED-70553CB23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86" y="207699"/>
            <a:ext cx="2743199" cy="154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9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6FFC8-37BD-49EC-7B4D-715641D69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557ED-C246-CCCE-CE4A-5C9E8A40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357913"/>
            <a:ext cx="9601196" cy="1074224"/>
          </a:xfrm>
        </p:spPr>
        <p:txBody>
          <a:bodyPr>
            <a:normAutofit/>
          </a:bodyPr>
          <a:lstStyle/>
          <a:p>
            <a:r>
              <a:rPr lang="fr-FR" err="1"/>
              <a:t>Proposed</a:t>
            </a:r>
            <a:r>
              <a:rPr lang="fr-FR"/>
              <a:t> Solutions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BEC83B-BF37-3B5C-6CAB-6FDC09B2D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1600">
                <a:latin typeface="Aptos"/>
              </a:rPr>
              <a:t>Generates an optimized itinerary:</a:t>
            </a:r>
            <a:endParaRPr lang="fr-FR" sz="1600">
              <a:latin typeface="Aptos"/>
            </a:endParaRPr>
          </a:p>
          <a:p>
            <a:pPr marL="1028700" lvl="1"/>
            <a:r>
              <a:rPr lang="en-GB" sz="1600">
                <a:latin typeface="Aptos"/>
              </a:rPr>
              <a:t>Combines user inputs with real-time traffic, location data.</a:t>
            </a:r>
            <a:endParaRPr lang="fr-FR" sz="1600">
              <a:latin typeface="Aptos"/>
            </a:endParaRPr>
          </a:p>
          <a:p>
            <a:pPr marL="1028700" lvl="1"/>
            <a:r>
              <a:rPr lang="en-GB" sz="1600">
                <a:latin typeface="Aptos"/>
              </a:rPr>
              <a:t>Balances user constraints like break frequency, meal timings, and arrival deadlines.</a:t>
            </a:r>
          </a:p>
          <a:p>
            <a:pPr marL="0" indent="0">
              <a:buNone/>
            </a:pPr>
            <a:r>
              <a:rPr lang="en-GB" sz="1600">
                <a:latin typeface="Aptos"/>
              </a:rPr>
              <a:t>Dynamically adjusts:</a:t>
            </a:r>
            <a:endParaRPr lang="fr-FR" sz="1600">
              <a:latin typeface="Aptos"/>
            </a:endParaRPr>
          </a:p>
          <a:p>
            <a:pPr marL="1028700" lvl="1"/>
            <a:r>
              <a:rPr lang="en-GB" sz="1600">
                <a:latin typeface="Aptos"/>
              </a:rPr>
              <a:t>Offers updates and rerouting based on traffic delays, user feedback, or schedule changes.</a:t>
            </a:r>
            <a:endParaRPr lang="fr-FR" sz="1600">
              <a:latin typeface="Aptos"/>
            </a:endParaRPr>
          </a:p>
          <a:p>
            <a:pPr marL="0" indent="0" algn="just">
              <a:buNone/>
            </a:pPr>
            <a:r>
              <a:rPr lang="en-GB" sz="1600">
                <a:latin typeface="Aptos"/>
              </a:rPr>
              <a:t>Key Features:</a:t>
            </a:r>
            <a:endParaRPr lang="fr-FR" sz="1600">
              <a:latin typeface="Aptos"/>
            </a:endParaRPr>
          </a:p>
          <a:p>
            <a:pPr algn="just">
              <a:buSzPct val="114999"/>
            </a:pPr>
            <a:r>
              <a:rPr lang="en-GB" sz="1600">
                <a:latin typeface="Aptos"/>
              </a:rPr>
              <a:t>Personalized itineraries.</a:t>
            </a:r>
            <a:endParaRPr lang="fr-FR" sz="1600">
              <a:latin typeface="Aptos"/>
            </a:endParaRPr>
          </a:p>
          <a:p>
            <a:pPr algn="just">
              <a:buSzPct val="114999"/>
            </a:pPr>
            <a:r>
              <a:rPr lang="en-GB" sz="1600">
                <a:latin typeface="Aptos"/>
              </a:rPr>
              <a:t>Interactive map view with detailed stop recommendations.</a:t>
            </a:r>
            <a:endParaRPr lang="fr-FR" sz="1600">
              <a:latin typeface="Aptos"/>
            </a:endParaRPr>
          </a:p>
          <a:p>
            <a:pPr algn="just">
              <a:buSzPct val="114999"/>
            </a:pPr>
            <a:r>
              <a:rPr lang="en-GB" sz="1600">
                <a:latin typeface="Aptos"/>
              </a:rPr>
              <a:t>Integration with APIs for restaurant reviews and gas stations.</a:t>
            </a:r>
            <a:endParaRPr lang="fr-FR" sz="1600">
              <a:latin typeface="Aptos"/>
            </a:endParaRPr>
          </a:p>
          <a:p>
            <a:pPr algn="just">
              <a:buSzPct val="114999"/>
            </a:pPr>
            <a:r>
              <a:rPr lang="en-GB" sz="1600">
                <a:latin typeface="Aptos"/>
              </a:rPr>
              <a:t>Time management for scheduled breaks and meals.</a:t>
            </a:r>
            <a:endParaRPr lang="fr-FR"/>
          </a:p>
          <a:p>
            <a:pPr marL="0" indent="0" algn="just">
              <a:buSzPct val="114999"/>
              <a:buNone/>
            </a:pPr>
            <a:endParaRPr lang="en-GB" sz="1600">
              <a:latin typeface="Aptos"/>
            </a:endParaRPr>
          </a:p>
          <a:p>
            <a:pPr marL="0" indent="0">
              <a:buNone/>
            </a:pPr>
            <a:endParaRPr lang="fr-FR"/>
          </a:p>
          <a:p>
            <a:pPr>
              <a:buSzPct val="114999"/>
              <a:buFont typeface="Calibri"/>
              <a:buChar char="-"/>
            </a:pPr>
            <a:endParaRPr lang="fr-FR"/>
          </a:p>
        </p:txBody>
      </p:sp>
      <p:pic>
        <p:nvPicPr>
          <p:cNvPr id="5" name="Image 4" descr="Une image contenant texte, Police, Graphique, capture d’écran&#10;&#10;Description générée automatiquement">
            <a:extLst>
              <a:ext uri="{FF2B5EF4-FFF2-40B4-BE49-F238E27FC236}">
                <a16:creationId xmlns:a16="http://schemas.microsoft.com/office/drawing/2014/main" id="{9DB8FF5F-832F-597D-4D72-C2F05F022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881" y="746946"/>
            <a:ext cx="2192059" cy="762844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B3FD4E-5161-DCD2-A086-C281B5E8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4</a:t>
            </a:fld>
            <a:endParaRPr lang="fr-FR"/>
          </a:p>
        </p:txBody>
      </p:sp>
      <p:pic>
        <p:nvPicPr>
          <p:cNvPr id="7" name="Image 6" descr="Hochschule Karlsruhe (HKA) - new design for applied sciences">
            <a:extLst>
              <a:ext uri="{FF2B5EF4-FFF2-40B4-BE49-F238E27FC236}">
                <a16:creationId xmlns:a16="http://schemas.microsoft.com/office/drawing/2014/main" id="{FF2C7922-91A0-5BCA-82ED-70553CB23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86" y="207699"/>
            <a:ext cx="2743199" cy="154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6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6FFC8-37BD-49EC-7B4D-715641D69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557ED-C246-CCCE-CE4A-5C9E8A40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357913"/>
            <a:ext cx="9601196" cy="1074224"/>
          </a:xfrm>
        </p:spPr>
        <p:txBody>
          <a:bodyPr>
            <a:normAutofit/>
          </a:bodyPr>
          <a:lstStyle/>
          <a:p>
            <a:r>
              <a:rPr lang="fr-FR" err="1"/>
              <a:t>Technical</a:t>
            </a:r>
            <a:r>
              <a:rPr lang="fr-FR"/>
              <a:t> 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BEC83B-BF37-3B5C-6CAB-6FDC09B2D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SzPct val="114999"/>
              <a:buNone/>
            </a:pPr>
            <a:r>
              <a:rPr lang="en-GB" sz="1600">
                <a:latin typeface="Aptos"/>
              </a:rPr>
              <a:t>Backend:</a:t>
            </a:r>
            <a:endParaRPr lang="fr-FR" sz="1600">
              <a:latin typeface="Aptos"/>
            </a:endParaRPr>
          </a:p>
          <a:p>
            <a:pPr lvl="1"/>
            <a:r>
              <a:rPr lang="en-GB" sz="1600">
                <a:latin typeface="Aptos"/>
              </a:rPr>
              <a:t>Python-Django: Backend framework for handling user inputs, calculations, and API integrations.</a:t>
            </a:r>
            <a:endParaRPr lang="fr-FR" sz="1600">
              <a:latin typeface="Aptos"/>
            </a:endParaRPr>
          </a:p>
          <a:p>
            <a:pPr lvl="1"/>
            <a:r>
              <a:rPr lang="en-GB" sz="1600">
                <a:latin typeface="Aptos"/>
              </a:rPr>
              <a:t>Routing API: </a:t>
            </a:r>
            <a:r>
              <a:rPr lang="en-GB" sz="1600" err="1">
                <a:latin typeface="Aptos"/>
              </a:rPr>
              <a:t>OpenRouteService</a:t>
            </a:r>
            <a:r>
              <a:rPr lang="en-GB" sz="1600">
                <a:latin typeface="Aptos"/>
              </a:rPr>
              <a:t> for route optimization and directions.</a:t>
            </a:r>
            <a:endParaRPr lang="fr-FR" sz="1600">
              <a:latin typeface="Aptos"/>
            </a:endParaRPr>
          </a:p>
          <a:p>
            <a:pPr lvl="1"/>
            <a:r>
              <a:rPr lang="en-GB" sz="1600">
                <a:latin typeface="Aptos"/>
              </a:rPr>
              <a:t>Database: PostgreSQL with </a:t>
            </a:r>
            <a:r>
              <a:rPr lang="en-GB" sz="1600" err="1">
                <a:latin typeface="Aptos"/>
              </a:rPr>
              <a:t>PostGIS</a:t>
            </a:r>
            <a:r>
              <a:rPr lang="en-GB" sz="1600">
                <a:latin typeface="Aptos"/>
              </a:rPr>
              <a:t> for geospatial data storage.</a:t>
            </a:r>
            <a:endParaRPr lang="fr-FR" sz="1600">
              <a:latin typeface="Aptos"/>
            </a:endParaRPr>
          </a:p>
          <a:p>
            <a:pPr marL="457200" lvl="1" indent="0">
              <a:buSzPct val="114999"/>
              <a:buNone/>
            </a:pPr>
            <a:endParaRPr lang="en-GB" sz="1600">
              <a:latin typeface="Aptos"/>
            </a:endParaRPr>
          </a:p>
          <a:p>
            <a:pPr marL="0" indent="0">
              <a:buSzPct val="114999"/>
              <a:buNone/>
            </a:pPr>
            <a:r>
              <a:rPr lang="en-GB" sz="1600">
                <a:latin typeface="Aptos"/>
              </a:rPr>
              <a:t>Frontend:</a:t>
            </a:r>
            <a:endParaRPr lang="fr-FR" sz="1600">
              <a:latin typeface="Aptos"/>
            </a:endParaRPr>
          </a:p>
          <a:p>
            <a:pPr lvl="1"/>
            <a:r>
              <a:rPr lang="en-GB" sz="1600">
                <a:latin typeface="Aptos"/>
              </a:rPr>
              <a:t>React.js: For a responsive user interface.</a:t>
            </a:r>
            <a:endParaRPr lang="fr-FR" sz="1600">
              <a:latin typeface="Aptos"/>
            </a:endParaRPr>
          </a:p>
          <a:p>
            <a:pPr lvl="1"/>
            <a:r>
              <a:rPr lang="en-GB" sz="1600" err="1">
                <a:latin typeface="Aptos"/>
              </a:rPr>
              <a:t>Mapbox</a:t>
            </a:r>
            <a:r>
              <a:rPr lang="en-GB" sz="1600">
                <a:latin typeface="Aptos"/>
              </a:rPr>
              <a:t> GL JS: For interactive maps with location plotting.</a:t>
            </a:r>
            <a:endParaRPr lang="fr-FR" sz="1600">
              <a:latin typeface="Aptos"/>
            </a:endParaRPr>
          </a:p>
          <a:p>
            <a:pPr>
              <a:buSzPct val="114999"/>
            </a:pPr>
            <a:endParaRPr lang="en-GB" sz="1600">
              <a:latin typeface="Aptos"/>
            </a:endParaRPr>
          </a:p>
          <a:p>
            <a:pPr>
              <a:buSzPct val="114999"/>
              <a:buFont typeface="Calibri"/>
              <a:buChar char="-"/>
            </a:pPr>
            <a:endParaRPr lang="fr-FR">
              <a:latin typeface="Garamond" panose="02020404030301010803"/>
            </a:endParaRPr>
          </a:p>
        </p:txBody>
      </p:sp>
      <p:pic>
        <p:nvPicPr>
          <p:cNvPr id="5" name="Image 4" descr="Une image contenant texte, Police, Graphique, capture d’écran&#10;&#10;Description générée automatiquement">
            <a:extLst>
              <a:ext uri="{FF2B5EF4-FFF2-40B4-BE49-F238E27FC236}">
                <a16:creationId xmlns:a16="http://schemas.microsoft.com/office/drawing/2014/main" id="{9DB8FF5F-832F-597D-4D72-C2F05F022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881" y="746946"/>
            <a:ext cx="2192059" cy="762844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B3FD4E-5161-DCD2-A086-C281B5E8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5</a:t>
            </a:fld>
            <a:endParaRPr lang="fr-FR"/>
          </a:p>
        </p:txBody>
      </p:sp>
      <p:pic>
        <p:nvPicPr>
          <p:cNvPr id="7" name="Image 6" descr="Hochschule Karlsruhe (HKA) - new design for applied sciences">
            <a:extLst>
              <a:ext uri="{FF2B5EF4-FFF2-40B4-BE49-F238E27FC236}">
                <a16:creationId xmlns:a16="http://schemas.microsoft.com/office/drawing/2014/main" id="{FF2C7922-91A0-5BCA-82ED-70553CB23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86" y="207699"/>
            <a:ext cx="2743199" cy="154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6FFC8-37BD-49EC-7B4D-715641D69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557ED-C246-CCCE-CE4A-5C9E8A40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357913"/>
            <a:ext cx="9601196" cy="1074224"/>
          </a:xfrm>
        </p:spPr>
        <p:txBody>
          <a:bodyPr>
            <a:normAutofit/>
          </a:bodyPr>
          <a:lstStyle/>
          <a:p>
            <a:r>
              <a:rPr lang="fr-FR" err="1"/>
              <a:t>Technical</a:t>
            </a:r>
            <a:r>
              <a:rPr lang="fr-FR"/>
              <a:t> 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BEC83B-BF37-3B5C-6CAB-6FDC09B2D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SzPct val="114999"/>
              <a:buNone/>
            </a:pPr>
            <a:r>
              <a:rPr lang="en-GB" sz="1600">
                <a:latin typeface="Aptos"/>
              </a:rPr>
              <a:t>External APIs:</a:t>
            </a:r>
            <a:endParaRPr lang="fr-FR" sz="1600">
              <a:latin typeface="Aptos"/>
            </a:endParaRPr>
          </a:p>
          <a:p>
            <a:pPr lvl="1"/>
            <a:r>
              <a:rPr lang="en-GB" sz="1600">
                <a:latin typeface="Aptos"/>
              </a:rPr>
              <a:t>Google Places API: For restaurant recommendations.</a:t>
            </a:r>
            <a:endParaRPr lang="fr-FR" sz="1600">
              <a:latin typeface="Aptos"/>
            </a:endParaRPr>
          </a:p>
          <a:p>
            <a:pPr lvl="1"/>
            <a:r>
              <a:rPr lang="en-GB" sz="1600">
                <a:latin typeface="Aptos"/>
              </a:rPr>
              <a:t>OSRM API: For real-time traffic data.</a:t>
            </a:r>
            <a:endParaRPr lang="fr-FR" sz="1600">
              <a:latin typeface="Aptos"/>
            </a:endParaRPr>
          </a:p>
          <a:p>
            <a:pPr lvl="1">
              <a:buSzPct val="114999"/>
            </a:pPr>
            <a:endParaRPr lang="en-GB" sz="1600">
              <a:latin typeface="Aptos"/>
            </a:endParaRPr>
          </a:p>
          <a:p>
            <a:pPr marL="457200" lvl="1" indent="0">
              <a:buSzPct val="114999"/>
              <a:buNone/>
            </a:pPr>
            <a:endParaRPr lang="en-GB" sz="1600">
              <a:latin typeface="Aptos"/>
            </a:endParaRPr>
          </a:p>
          <a:p>
            <a:pPr marL="0" indent="0">
              <a:buNone/>
            </a:pPr>
            <a:r>
              <a:rPr lang="en-GB" sz="1600">
                <a:latin typeface="Aptos"/>
              </a:rPr>
              <a:t>Cloud Hosting:</a:t>
            </a:r>
            <a:endParaRPr lang="fr-FR" sz="1600">
              <a:latin typeface="Aptos"/>
            </a:endParaRPr>
          </a:p>
          <a:p>
            <a:pPr lvl="1"/>
            <a:r>
              <a:rPr lang="en-GB" sz="1600">
                <a:latin typeface="Aptos"/>
              </a:rPr>
              <a:t>Host on </a:t>
            </a:r>
            <a:r>
              <a:rPr lang="en-GB" sz="1600" err="1">
                <a:latin typeface="Aptos"/>
              </a:rPr>
              <a:t>DigitalOcean</a:t>
            </a:r>
            <a:r>
              <a:rPr lang="en-GB" sz="1600">
                <a:latin typeface="Aptos"/>
              </a:rPr>
              <a:t>.</a:t>
            </a:r>
            <a:endParaRPr lang="fr-FR" sz="1600">
              <a:latin typeface="Aptos"/>
            </a:endParaRPr>
          </a:p>
          <a:p>
            <a:pPr lvl="1"/>
            <a:r>
              <a:rPr lang="en-GB" sz="1600">
                <a:latin typeface="Aptos"/>
              </a:rPr>
              <a:t>Use Docker for containerized deployment.</a:t>
            </a:r>
            <a:endParaRPr lang="fr-FR" sz="1200">
              <a:latin typeface="Aptos"/>
            </a:endParaRPr>
          </a:p>
          <a:p>
            <a:pPr>
              <a:buSzPct val="114999"/>
            </a:pPr>
            <a:endParaRPr lang="en-GB" sz="1600">
              <a:latin typeface="Aptos"/>
            </a:endParaRPr>
          </a:p>
          <a:p>
            <a:pPr>
              <a:buSzPct val="114999"/>
              <a:buFont typeface="Calibri"/>
              <a:buChar char="-"/>
            </a:pPr>
            <a:endParaRPr lang="fr-FR">
              <a:latin typeface="Garamond" panose="02020404030301010803"/>
            </a:endParaRPr>
          </a:p>
        </p:txBody>
      </p:sp>
      <p:pic>
        <p:nvPicPr>
          <p:cNvPr id="5" name="Image 4" descr="Une image contenant texte, Police, Graphique, capture d’écran&#10;&#10;Description générée automatiquement">
            <a:extLst>
              <a:ext uri="{FF2B5EF4-FFF2-40B4-BE49-F238E27FC236}">
                <a16:creationId xmlns:a16="http://schemas.microsoft.com/office/drawing/2014/main" id="{9DB8FF5F-832F-597D-4D72-C2F05F022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881" y="746946"/>
            <a:ext cx="2192059" cy="762844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B3FD4E-5161-DCD2-A086-C281B5E8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6</a:t>
            </a:fld>
            <a:endParaRPr lang="fr-FR"/>
          </a:p>
        </p:txBody>
      </p:sp>
      <p:pic>
        <p:nvPicPr>
          <p:cNvPr id="7" name="Image 6" descr="Hochschule Karlsruhe (HKA) - new design for applied sciences">
            <a:extLst>
              <a:ext uri="{FF2B5EF4-FFF2-40B4-BE49-F238E27FC236}">
                <a16:creationId xmlns:a16="http://schemas.microsoft.com/office/drawing/2014/main" id="{FF2C7922-91A0-5BCA-82ED-70553CB23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86" y="207699"/>
            <a:ext cx="2743199" cy="154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3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6FFC8-37BD-49EC-7B4D-715641D69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557ED-C246-CCCE-CE4A-5C9E8A40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357913"/>
            <a:ext cx="9601196" cy="1074224"/>
          </a:xfrm>
        </p:spPr>
        <p:txBody>
          <a:bodyPr>
            <a:normAutofit/>
          </a:bodyPr>
          <a:lstStyle/>
          <a:p>
            <a:r>
              <a:rPr lang="fr-FR" err="1"/>
              <a:t>Technical</a:t>
            </a:r>
            <a:r>
              <a:rPr lang="fr-FR"/>
              <a:t> 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BEC83B-BF37-3B5C-6CAB-6FDC09B2D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SzPct val="114999"/>
              <a:buNone/>
            </a:pPr>
            <a:r>
              <a:rPr lang="en-GB" sz="1600">
                <a:latin typeface="Aptos"/>
              </a:rPr>
              <a:t>Workflow:</a:t>
            </a:r>
            <a:endParaRPr lang="fr-FR" sz="1600">
              <a:latin typeface="Aptos"/>
            </a:endParaRPr>
          </a:p>
          <a:p>
            <a:pPr>
              <a:buSzPct val="114999"/>
            </a:pPr>
            <a:r>
              <a:rPr lang="en-GB" sz="1600">
                <a:latin typeface="Aptos"/>
              </a:rPr>
              <a:t>User Inputs: Collect preferences via frontend forms.</a:t>
            </a:r>
            <a:endParaRPr lang="fr-FR" sz="1600">
              <a:latin typeface="Aptos"/>
            </a:endParaRPr>
          </a:p>
          <a:p>
            <a:pPr>
              <a:buSzPct val="114999"/>
            </a:pPr>
            <a:r>
              <a:rPr lang="en-GB" sz="1600">
                <a:latin typeface="Aptos"/>
              </a:rPr>
              <a:t>Data Aggregation: Fetch geolocation, traffic, and restaurant data using APIs.</a:t>
            </a:r>
            <a:endParaRPr lang="fr-FR" sz="1600">
              <a:latin typeface="Aptos"/>
            </a:endParaRPr>
          </a:p>
          <a:p>
            <a:pPr>
              <a:buSzPct val="114999"/>
            </a:pPr>
            <a:r>
              <a:rPr lang="en-GB" sz="1600">
                <a:latin typeface="Aptos"/>
              </a:rPr>
              <a:t>Optimization Algorithm:</a:t>
            </a:r>
            <a:endParaRPr lang="fr-FR" sz="1600">
              <a:latin typeface="Aptos"/>
            </a:endParaRPr>
          </a:p>
          <a:p>
            <a:pPr lvl="1">
              <a:buSzPct val="114999"/>
            </a:pPr>
            <a:r>
              <a:rPr lang="en-GB" sz="1600">
                <a:latin typeface="Aptos"/>
              </a:rPr>
              <a:t>Implement route planning using A* algorithm.</a:t>
            </a:r>
            <a:endParaRPr lang="fr-FR" sz="1600">
              <a:latin typeface="Aptos"/>
            </a:endParaRPr>
          </a:p>
          <a:p>
            <a:pPr lvl="1">
              <a:buSzPct val="114999"/>
            </a:pPr>
            <a:r>
              <a:rPr lang="en-GB" sz="1600">
                <a:latin typeface="Aptos"/>
              </a:rPr>
              <a:t>Adjust breaks and meal stops using constraints defined by the user.</a:t>
            </a:r>
            <a:endParaRPr lang="fr-FR" sz="1600">
              <a:latin typeface="Aptos"/>
            </a:endParaRPr>
          </a:p>
          <a:p>
            <a:pPr>
              <a:buSzPct val="114999"/>
            </a:pPr>
            <a:r>
              <a:rPr lang="en-GB" sz="1600">
                <a:latin typeface="Aptos"/>
              </a:rPr>
              <a:t>Dynamic Adjustments:</a:t>
            </a:r>
            <a:endParaRPr lang="fr-FR" sz="1600">
              <a:latin typeface="Aptos"/>
            </a:endParaRPr>
          </a:p>
          <a:p>
            <a:pPr lvl="1">
              <a:buSzPct val="114999"/>
            </a:pPr>
            <a:r>
              <a:rPr lang="en-GB" sz="1600">
                <a:latin typeface="Aptos"/>
              </a:rPr>
              <a:t>Real-time updates via WebSocket or polling mechanisms.</a:t>
            </a:r>
            <a:endParaRPr lang="fr-FR" sz="1600">
              <a:latin typeface="Aptos"/>
            </a:endParaRPr>
          </a:p>
          <a:p>
            <a:pPr>
              <a:buSzPct val="114999"/>
            </a:pPr>
            <a:r>
              <a:rPr lang="en-GB" sz="1600">
                <a:latin typeface="Aptos"/>
              </a:rPr>
              <a:t>Output: Display interactive itinerary with scheduled stops and adjustments.</a:t>
            </a:r>
            <a:endParaRPr lang="fr-FR" sz="1600">
              <a:latin typeface="Aptos"/>
            </a:endParaRPr>
          </a:p>
          <a:p>
            <a:pPr>
              <a:buSzPct val="114999"/>
              <a:buFont typeface="Calibri"/>
              <a:buChar char="-"/>
            </a:pPr>
            <a:endParaRPr lang="fr-FR">
              <a:latin typeface="Garamond" panose="02020404030301010803"/>
            </a:endParaRPr>
          </a:p>
        </p:txBody>
      </p:sp>
      <p:pic>
        <p:nvPicPr>
          <p:cNvPr id="5" name="Image 4" descr="Une image contenant texte, Police, Graphique, capture d’écran&#10;&#10;Description générée automatiquement">
            <a:extLst>
              <a:ext uri="{FF2B5EF4-FFF2-40B4-BE49-F238E27FC236}">
                <a16:creationId xmlns:a16="http://schemas.microsoft.com/office/drawing/2014/main" id="{9DB8FF5F-832F-597D-4D72-C2F05F022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881" y="746946"/>
            <a:ext cx="2192059" cy="762844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B3FD4E-5161-DCD2-A086-C281B5E8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7</a:t>
            </a:fld>
            <a:endParaRPr lang="fr-FR"/>
          </a:p>
        </p:txBody>
      </p:sp>
      <p:pic>
        <p:nvPicPr>
          <p:cNvPr id="7" name="Image 6" descr="Hochschule Karlsruhe (HKA) - new design for applied sciences">
            <a:extLst>
              <a:ext uri="{FF2B5EF4-FFF2-40B4-BE49-F238E27FC236}">
                <a16:creationId xmlns:a16="http://schemas.microsoft.com/office/drawing/2014/main" id="{FF2C7922-91A0-5BCA-82ED-70553CB23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86" y="207699"/>
            <a:ext cx="2743199" cy="154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7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6FFC8-37BD-49EC-7B4D-715641D69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557ED-C246-CCCE-CE4A-5C9E8A40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357913"/>
            <a:ext cx="9601196" cy="1074224"/>
          </a:xfrm>
        </p:spPr>
        <p:txBody>
          <a:bodyPr>
            <a:normAutofit/>
          </a:bodyPr>
          <a:lstStyle/>
          <a:p>
            <a:r>
              <a:rPr lang="fr-FR"/>
              <a:t>Project 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BEC83B-BF37-3B5C-6CAB-6FDC09B2D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33667"/>
            <a:ext cx="9621652" cy="38661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500">
                <a:latin typeface="Aptos"/>
              </a:rPr>
              <a:t>Minimal Development:</a:t>
            </a:r>
            <a:endParaRPr lang="fr-FR" sz="1500">
              <a:latin typeface="Aptos"/>
            </a:endParaRPr>
          </a:p>
          <a:p>
            <a:pPr marL="1028700" lvl="1"/>
            <a:r>
              <a:rPr lang="en-GB" sz="1500">
                <a:latin typeface="Aptos"/>
              </a:rPr>
              <a:t>Basic user input  for destinations, breaks, and dining preferences.</a:t>
            </a:r>
            <a:endParaRPr lang="fr-FR" sz="1500">
              <a:latin typeface="Aptos"/>
            </a:endParaRPr>
          </a:p>
          <a:p>
            <a:pPr marL="1028700" lvl="1"/>
            <a:r>
              <a:rPr lang="en-GB" sz="1500">
                <a:latin typeface="Aptos"/>
              </a:rPr>
              <a:t>Route generation using </a:t>
            </a:r>
            <a:r>
              <a:rPr lang="en-GB" sz="1500" err="1">
                <a:latin typeface="Aptos"/>
              </a:rPr>
              <a:t>OpenRouteService</a:t>
            </a:r>
            <a:r>
              <a:rPr lang="en-GB" sz="1500">
                <a:latin typeface="Aptos"/>
              </a:rPr>
              <a:t>.</a:t>
            </a:r>
            <a:endParaRPr lang="fr-FR" sz="1500">
              <a:latin typeface="Aptos"/>
            </a:endParaRPr>
          </a:p>
          <a:p>
            <a:pPr marL="1028700" lvl="1"/>
            <a:r>
              <a:rPr lang="en-GB" sz="1500">
                <a:latin typeface="Aptos"/>
              </a:rPr>
              <a:t>Display of basic itinerary on an interactive map.</a:t>
            </a:r>
            <a:endParaRPr lang="fr-FR" sz="1500">
              <a:latin typeface="Aptos"/>
            </a:endParaRPr>
          </a:p>
          <a:p>
            <a:pPr marL="1028700" lvl="1"/>
            <a:r>
              <a:rPr lang="en-GB" sz="1500">
                <a:latin typeface="Aptos"/>
              </a:rPr>
              <a:t>Integration of restaurant data from Google Places.</a:t>
            </a:r>
            <a:endParaRPr lang="fr-FR" sz="1500">
              <a:latin typeface="Aptos"/>
            </a:endParaRPr>
          </a:p>
          <a:p>
            <a:r>
              <a:rPr lang="en-GB" sz="1500">
                <a:latin typeface="Aptos"/>
              </a:rPr>
              <a:t>Testing:</a:t>
            </a:r>
            <a:endParaRPr lang="fr-FR" sz="1500">
              <a:latin typeface="Aptos"/>
            </a:endParaRPr>
          </a:p>
          <a:p>
            <a:pPr marL="1028700" lvl="1"/>
            <a:r>
              <a:rPr lang="en-GB" sz="1500">
                <a:latin typeface="Aptos"/>
              </a:rPr>
              <a:t>Ensure accurate route calculations.</a:t>
            </a:r>
            <a:endParaRPr lang="fr-FR" sz="1500">
              <a:latin typeface="Aptos"/>
            </a:endParaRPr>
          </a:p>
          <a:p>
            <a:pPr marL="1028700" lvl="1"/>
            <a:r>
              <a:rPr lang="en-GB" sz="1500">
                <a:latin typeface="Aptos"/>
              </a:rPr>
              <a:t>Validate API integration for restaurant.</a:t>
            </a:r>
            <a:endParaRPr lang="fr-FR" sz="1500">
              <a:latin typeface="Aptos"/>
            </a:endParaRPr>
          </a:p>
          <a:p>
            <a:r>
              <a:rPr lang="en-GB" sz="1500">
                <a:latin typeface="Aptos"/>
              </a:rPr>
              <a:t>Deployment:</a:t>
            </a:r>
            <a:endParaRPr lang="fr-FR" sz="1500">
              <a:latin typeface="Aptos"/>
            </a:endParaRPr>
          </a:p>
          <a:p>
            <a:pPr marL="1028700" lvl="1"/>
            <a:r>
              <a:rPr lang="en-GB" sz="1500">
                <a:latin typeface="Aptos"/>
              </a:rPr>
              <a:t>Host the project on a cloud platform.</a:t>
            </a:r>
            <a:endParaRPr lang="fr-FR" sz="1500">
              <a:latin typeface="Aptos"/>
            </a:endParaRPr>
          </a:p>
          <a:p>
            <a:pPr marL="1028700" lvl="1"/>
            <a:r>
              <a:rPr lang="en-GB" sz="1500">
                <a:latin typeface="Aptos"/>
              </a:rPr>
              <a:t>Set up a basic CI/CD pipeline for iterative improvements.</a:t>
            </a:r>
          </a:p>
          <a:p>
            <a:pPr marL="0" indent="0">
              <a:buNone/>
            </a:pPr>
            <a:endParaRPr lang="en-GB" sz="1600">
              <a:latin typeface="Aptos"/>
            </a:endParaRPr>
          </a:p>
        </p:txBody>
      </p:sp>
      <p:pic>
        <p:nvPicPr>
          <p:cNvPr id="5" name="Image 4" descr="Une image contenant texte, Police, Graphique, capture d’écran&#10;&#10;Description générée automatiquement">
            <a:extLst>
              <a:ext uri="{FF2B5EF4-FFF2-40B4-BE49-F238E27FC236}">
                <a16:creationId xmlns:a16="http://schemas.microsoft.com/office/drawing/2014/main" id="{9DB8FF5F-832F-597D-4D72-C2F05F022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881" y="746946"/>
            <a:ext cx="2192059" cy="762844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B3FD4E-5161-DCD2-A086-C281B5E8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8</a:t>
            </a:fld>
            <a:endParaRPr lang="fr-FR"/>
          </a:p>
        </p:txBody>
      </p:sp>
      <p:pic>
        <p:nvPicPr>
          <p:cNvPr id="7" name="Image 6" descr="Hochschule Karlsruhe (HKA) - new design for applied sciences">
            <a:extLst>
              <a:ext uri="{FF2B5EF4-FFF2-40B4-BE49-F238E27FC236}">
                <a16:creationId xmlns:a16="http://schemas.microsoft.com/office/drawing/2014/main" id="{FF2C7922-91A0-5BCA-82ED-70553CB23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86" y="207699"/>
            <a:ext cx="2743199" cy="154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6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6FFC8-37BD-49EC-7B4D-715641D69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557ED-C246-CCCE-CE4A-5C9E8A40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357913"/>
            <a:ext cx="9601196" cy="1074224"/>
          </a:xfrm>
        </p:spPr>
        <p:txBody>
          <a:bodyPr>
            <a:normAutofit/>
          </a:bodyPr>
          <a:lstStyle/>
          <a:p>
            <a:r>
              <a:rPr lang="fr-FR"/>
              <a:t>Project 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BEC83B-BF37-3B5C-6CAB-6FDC09B2D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33667"/>
            <a:ext cx="9601196" cy="33189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600">
                <a:latin typeface="Aptos"/>
              </a:rPr>
              <a:t>Advanced Features:</a:t>
            </a:r>
            <a:endParaRPr lang="fr-FR" sz="1600">
              <a:latin typeface="Aptos"/>
            </a:endParaRPr>
          </a:p>
          <a:p>
            <a:pPr marL="1028700" lvl="1"/>
            <a:r>
              <a:rPr lang="en-GB" sz="1600">
                <a:latin typeface="Aptos"/>
              </a:rPr>
              <a:t>Add dynamic adjustments for delays and user feedback.</a:t>
            </a:r>
            <a:endParaRPr lang="fr-FR" sz="1600">
              <a:latin typeface="Aptos"/>
            </a:endParaRPr>
          </a:p>
          <a:p>
            <a:pPr marL="1028700" lvl="1"/>
            <a:r>
              <a:rPr lang="en-GB" sz="1600">
                <a:latin typeface="Aptos"/>
              </a:rPr>
              <a:t>Enhance itinerary customization (choosing specific cuisines, gas stops).</a:t>
            </a:r>
            <a:endParaRPr lang="fr-FR" sz="1600">
              <a:latin typeface="Aptos"/>
            </a:endParaRPr>
          </a:p>
          <a:p>
            <a:pPr lvl="1" indent="0">
              <a:buNone/>
            </a:pPr>
            <a:endParaRPr lang="en-GB" sz="1600">
              <a:latin typeface="Aptos"/>
            </a:endParaRPr>
          </a:p>
          <a:p>
            <a:r>
              <a:rPr lang="en-GB" sz="1600">
                <a:latin typeface="Aptos"/>
              </a:rPr>
              <a:t>Improved UI/UX.</a:t>
            </a:r>
            <a:endParaRPr lang="fr-FR" sz="1600">
              <a:latin typeface="Aptos"/>
            </a:endParaRPr>
          </a:p>
          <a:p>
            <a:pPr marL="0" indent="0">
              <a:buNone/>
            </a:pPr>
            <a:endParaRPr lang="en-GB" sz="1600">
              <a:latin typeface="Aptos"/>
            </a:endParaRPr>
          </a:p>
          <a:p>
            <a:r>
              <a:rPr lang="en-GB" sz="1600">
                <a:latin typeface="Aptos"/>
              </a:rPr>
              <a:t>Add multi-language support.</a:t>
            </a:r>
            <a:endParaRPr lang="fr-FR" sz="1100">
              <a:latin typeface="Aptos"/>
            </a:endParaRPr>
          </a:p>
          <a:p>
            <a:pPr marL="0" indent="0">
              <a:buNone/>
            </a:pPr>
            <a:endParaRPr lang="en-GB" sz="1500">
              <a:latin typeface="Aptos"/>
            </a:endParaRPr>
          </a:p>
        </p:txBody>
      </p:sp>
      <p:pic>
        <p:nvPicPr>
          <p:cNvPr id="5" name="Image 4" descr="Une image contenant texte, Police, Graphique, capture d’écran&#10;&#10;Description générée automatiquement">
            <a:extLst>
              <a:ext uri="{FF2B5EF4-FFF2-40B4-BE49-F238E27FC236}">
                <a16:creationId xmlns:a16="http://schemas.microsoft.com/office/drawing/2014/main" id="{9DB8FF5F-832F-597D-4D72-C2F05F022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881" y="746946"/>
            <a:ext cx="2192059" cy="762844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B3FD4E-5161-DCD2-A086-C281B5E8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9</a:t>
            </a:fld>
            <a:endParaRPr lang="fr-FR"/>
          </a:p>
        </p:txBody>
      </p:sp>
      <p:pic>
        <p:nvPicPr>
          <p:cNvPr id="7" name="Image 6" descr="Hochschule Karlsruhe (HKA) - new design for applied sciences">
            <a:extLst>
              <a:ext uri="{FF2B5EF4-FFF2-40B4-BE49-F238E27FC236}">
                <a16:creationId xmlns:a16="http://schemas.microsoft.com/office/drawing/2014/main" id="{FF2C7922-91A0-5BCA-82ED-70553CB23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86" y="207699"/>
            <a:ext cx="2743199" cy="154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35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Organique</vt:lpstr>
      <vt:lpstr>TripEase</vt:lpstr>
      <vt:lpstr>Problem Description</vt:lpstr>
      <vt:lpstr>Proposed Solutions</vt:lpstr>
      <vt:lpstr>Proposed Solutions</vt:lpstr>
      <vt:lpstr>Technical Architecture</vt:lpstr>
      <vt:lpstr>Technical Architecture</vt:lpstr>
      <vt:lpstr>Technical Architecture</vt:lpstr>
      <vt:lpstr>Project Plan</vt:lpstr>
      <vt:lpstr>Project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2024-11-25T11:04:09Z</dcterms:created>
  <dcterms:modified xsi:type="dcterms:W3CDTF">2024-11-29T10:27:30Z</dcterms:modified>
</cp:coreProperties>
</file>