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notesMasterIdLst>
    <p:notesMasterId r:id="rId17"/>
  </p:notesMasterIdLst>
  <p:sldIdLst>
    <p:sldId id="264" r:id="rId5"/>
    <p:sldId id="262" r:id="rId6"/>
    <p:sldId id="265" r:id="rId7"/>
    <p:sldId id="274" r:id="rId8"/>
    <p:sldId id="266" r:id="rId9"/>
    <p:sldId id="275" r:id="rId10"/>
    <p:sldId id="267" r:id="rId11"/>
    <p:sldId id="268" r:id="rId12"/>
    <p:sldId id="269" r:id="rId13"/>
    <p:sldId id="270" r:id="rId14"/>
    <p:sldId id="272" r:id="rId15"/>
    <p:sldId id="271" r:id="rId16"/>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50" autoAdjust="0"/>
  </p:normalViewPr>
  <p:slideViewPr>
    <p:cSldViewPr snapToGrid="0">
      <p:cViewPr varScale="1">
        <p:scale>
          <a:sx n="61" d="100"/>
          <a:sy n="61" d="100"/>
        </p:scale>
        <p:origin x="1506" y="66"/>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4369-9DF2-4D09-8FCD-FEF659D8DEA8}" type="datetimeFigureOut">
              <a:rPr lang="en-US" smtClean="0"/>
              <a:t>4/24/2023</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6C781-595C-4735-B257-C2F670AAB488}" type="slidenum">
              <a:rPr lang="en-US" smtClean="0"/>
              <a:t>‹#›</a:t>
            </a:fld>
            <a:endParaRPr lang="en-US"/>
          </a:p>
        </p:txBody>
      </p:sp>
    </p:spTree>
    <p:extLst>
      <p:ext uri="{BB962C8B-B14F-4D97-AF65-F5344CB8AC3E}">
        <p14:creationId xmlns:p14="http://schemas.microsoft.com/office/powerpoint/2010/main" val="140754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emf"/><Relationship Id="rId2" Type="http://schemas.openxmlformats.org/officeDocument/2006/relationships/image" Target="../media/image5.png"/><Relationship Id="rId16" Type="http://schemas.openxmlformats.org/officeDocument/2006/relationships/image" Target="../media/image19.sv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D726594-28C5-49BB-9650-C73FEF4126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6476" y="602701"/>
            <a:ext cx="7701138" cy="6400800"/>
          </a:xfrm>
          <a:prstGeom prst="rect">
            <a:avLst/>
          </a:prstGeom>
        </p:spPr>
      </p:pic>
      <p:sp>
        <p:nvSpPr>
          <p:cNvPr id="7" name="Text Placeholder 6">
            <a:extLst>
              <a:ext uri="{FF2B5EF4-FFF2-40B4-BE49-F238E27FC236}">
                <a16:creationId xmlns:a16="http://schemas.microsoft.com/office/drawing/2014/main" id="{9B5EFF00-F523-47FB-8C8D-C3E3D048EC46}"/>
              </a:ext>
            </a:extLst>
          </p:cNvPr>
          <p:cNvSpPr>
            <a:spLocks noGrp="1"/>
          </p:cNvSpPr>
          <p:nvPr>
            <p:ph type="body" sz="quarter" idx="10" hasCustomPrompt="1"/>
          </p:nvPr>
        </p:nvSpPr>
        <p:spPr>
          <a:xfrm>
            <a:off x="2442445" y="1490472"/>
            <a:ext cx="5029200" cy="457200"/>
          </a:xfrm>
        </p:spPr>
        <p:txBody>
          <a:bodyPr/>
          <a:lstStyle>
            <a:lvl1pPr algn="ctr">
              <a:defRPr sz="2000"/>
            </a:lvl1pPr>
          </a:lstStyle>
          <a:p>
            <a:pPr lvl="0"/>
            <a:r>
              <a:rPr lang="en-US" dirty="0"/>
              <a:t>Add text</a:t>
            </a:r>
          </a:p>
        </p:txBody>
      </p:sp>
      <p:sp>
        <p:nvSpPr>
          <p:cNvPr id="6" name="Text Placeholder 6">
            <a:extLst>
              <a:ext uri="{FF2B5EF4-FFF2-40B4-BE49-F238E27FC236}">
                <a16:creationId xmlns:a16="http://schemas.microsoft.com/office/drawing/2014/main" id="{48388A6B-2E80-4B02-967B-5F07FF5FDA92}"/>
              </a:ext>
            </a:extLst>
          </p:cNvPr>
          <p:cNvSpPr>
            <a:spLocks noGrp="1"/>
          </p:cNvSpPr>
          <p:nvPr>
            <p:ph type="body" sz="quarter" idx="12" hasCustomPrompt="1"/>
          </p:nvPr>
        </p:nvSpPr>
        <p:spPr>
          <a:xfrm>
            <a:off x="2286000" y="3218688"/>
            <a:ext cx="5486400" cy="457200"/>
          </a:xfrm>
        </p:spPr>
        <p:txBody>
          <a:bodyPr>
            <a:noAutofit/>
          </a:bodyPr>
          <a:lstStyle>
            <a:lvl1pPr algn="ctr">
              <a:defRPr sz="2400">
                <a:solidFill>
                  <a:schemeClr val="accent1"/>
                </a:solidFill>
                <a:latin typeface="+mj-lt"/>
              </a:defRPr>
            </a:lvl1pPr>
          </a:lstStyle>
          <a:p>
            <a:pPr lvl="0"/>
            <a:r>
              <a:rPr lang="en-US" dirty="0"/>
              <a:t>Add text</a:t>
            </a:r>
          </a:p>
        </p:txBody>
      </p:sp>
      <p:sp>
        <p:nvSpPr>
          <p:cNvPr id="8" name="Text Placeholder 6">
            <a:extLst>
              <a:ext uri="{FF2B5EF4-FFF2-40B4-BE49-F238E27FC236}">
                <a16:creationId xmlns:a16="http://schemas.microsoft.com/office/drawing/2014/main" id="{7E09718B-46DA-4611-8060-44868BFC1587}"/>
              </a:ext>
            </a:extLst>
          </p:cNvPr>
          <p:cNvSpPr>
            <a:spLocks noGrp="1"/>
          </p:cNvSpPr>
          <p:nvPr>
            <p:ph type="body" sz="quarter" idx="13" hasCustomPrompt="1"/>
          </p:nvPr>
        </p:nvSpPr>
        <p:spPr>
          <a:xfrm>
            <a:off x="2286000" y="3840480"/>
            <a:ext cx="5486400" cy="457200"/>
          </a:xfrm>
        </p:spPr>
        <p:txBody>
          <a:bodyPr>
            <a:noAutofit/>
          </a:bodyPr>
          <a:lstStyle>
            <a:lvl1pPr algn="ctr">
              <a:defRPr sz="2400">
                <a:solidFill>
                  <a:schemeClr val="accent1"/>
                </a:solidFill>
                <a:latin typeface="+mj-lt"/>
              </a:defRPr>
            </a:lvl1pPr>
          </a:lstStyle>
          <a:p>
            <a:pPr lvl="0"/>
            <a:r>
              <a:rPr lang="en-US" dirty="0"/>
              <a:t>Add text</a:t>
            </a:r>
          </a:p>
        </p:txBody>
      </p:sp>
      <p:sp>
        <p:nvSpPr>
          <p:cNvPr id="9" name="Text Placeholder 6">
            <a:extLst>
              <a:ext uri="{FF2B5EF4-FFF2-40B4-BE49-F238E27FC236}">
                <a16:creationId xmlns:a16="http://schemas.microsoft.com/office/drawing/2014/main" id="{934E8D9F-9026-46FD-B26A-590CF532AF79}"/>
              </a:ext>
            </a:extLst>
          </p:cNvPr>
          <p:cNvSpPr>
            <a:spLocks noGrp="1"/>
          </p:cNvSpPr>
          <p:nvPr>
            <p:ph type="body" sz="quarter" idx="14" hasCustomPrompt="1"/>
          </p:nvPr>
        </p:nvSpPr>
        <p:spPr>
          <a:xfrm>
            <a:off x="2286000" y="4471416"/>
            <a:ext cx="5486400" cy="457200"/>
          </a:xfrm>
        </p:spPr>
        <p:txBody>
          <a:bodyPr>
            <a:noAutofit/>
          </a:bodyPr>
          <a:lstStyle>
            <a:lvl1pPr algn="ctr">
              <a:defRPr sz="2400">
                <a:solidFill>
                  <a:schemeClr val="accent1"/>
                </a:solidFill>
                <a:latin typeface="+mj-lt"/>
              </a:defRPr>
            </a:lvl1pPr>
          </a:lstStyle>
          <a:p>
            <a:pPr lvl="0"/>
            <a:r>
              <a:rPr lang="en-US" dirty="0"/>
              <a:t>Add text</a:t>
            </a:r>
          </a:p>
        </p:txBody>
      </p:sp>
      <p:sp>
        <p:nvSpPr>
          <p:cNvPr id="10" name="Text Placeholder 6">
            <a:extLst>
              <a:ext uri="{FF2B5EF4-FFF2-40B4-BE49-F238E27FC236}">
                <a16:creationId xmlns:a16="http://schemas.microsoft.com/office/drawing/2014/main" id="{41009B24-6BCC-481A-B6A9-57963FAAF4F3}"/>
              </a:ext>
            </a:extLst>
          </p:cNvPr>
          <p:cNvSpPr>
            <a:spLocks noGrp="1"/>
          </p:cNvSpPr>
          <p:nvPr>
            <p:ph type="body" sz="quarter" idx="15" hasCustomPrompt="1"/>
          </p:nvPr>
        </p:nvSpPr>
        <p:spPr>
          <a:xfrm>
            <a:off x="2286000" y="5074920"/>
            <a:ext cx="5486400" cy="457200"/>
          </a:xfrm>
        </p:spPr>
        <p:txBody>
          <a:bodyPr>
            <a:noAutofit/>
          </a:bodyPr>
          <a:lstStyle>
            <a:lvl1pPr algn="ctr">
              <a:defRPr sz="2400">
                <a:solidFill>
                  <a:schemeClr val="accent1"/>
                </a:solidFill>
                <a:latin typeface="+mj-lt"/>
              </a:defRPr>
            </a:lvl1pPr>
          </a:lstStyle>
          <a:p>
            <a:pPr lvl="0"/>
            <a:r>
              <a:rPr lang="en-US" dirty="0"/>
              <a:t>Add text</a:t>
            </a:r>
          </a:p>
        </p:txBody>
      </p:sp>
      <p:sp>
        <p:nvSpPr>
          <p:cNvPr id="11" name="Text Placeholder 6">
            <a:extLst>
              <a:ext uri="{FF2B5EF4-FFF2-40B4-BE49-F238E27FC236}">
                <a16:creationId xmlns:a16="http://schemas.microsoft.com/office/drawing/2014/main" id="{475874D6-993B-4386-9814-8A9B2CE7A529}"/>
              </a:ext>
            </a:extLst>
          </p:cNvPr>
          <p:cNvSpPr>
            <a:spLocks noGrp="1"/>
          </p:cNvSpPr>
          <p:nvPr>
            <p:ph type="body" sz="quarter" idx="16" hasCustomPrompt="1"/>
          </p:nvPr>
        </p:nvSpPr>
        <p:spPr>
          <a:xfrm>
            <a:off x="2286000" y="5715000"/>
            <a:ext cx="5486400" cy="457200"/>
          </a:xfrm>
        </p:spPr>
        <p:txBody>
          <a:bodyPr>
            <a:noAutofit/>
          </a:bodyPr>
          <a:lstStyle>
            <a:lvl1pPr algn="ctr">
              <a:defRPr sz="2400">
                <a:solidFill>
                  <a:schemeClr val="accent1"/>
                </a:solidFill>
                <a:latin typeface="+mj-lt"/>
              </a:defRPr>
            </a:lvl1pPr>
          </a:lstStyle>
          <a:p>
            <a:pPr lvl="0"/>
            <a:r>
              <a:rPr lang="en-US" dirty="0"/>
              <a:t>Add text</a:t>
            </a:r>
          </a:p>
        </p:txBody>
      </p:sp>
      <p:pic>
        <p:nvPicPr>
          <p:cNvPr id="2" name="Graphic 1">
            <a:extLst>
              <a:ext uri="{FF2B5EF4-FFF2-40B4-BE49-F238E27FC236}">
                <a16:creationId xmlns:a16="http://schemas.microsoft.com/office/drawing/2014/main" id="{2D9018A6-EC8E-46FC-A247-2D203FAFBBC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2003" y="2760435"/>
            <a:ext cx="4721902" cy="196745"/>
          </a:xfrm>
          <a:prstGeom prst="rect">
            <a:avLst/>
          </a:prstGeom>
        </p:spPr>
      </p:pic>
      <p:sp>
        <p:nvSpPr>
          <p:cNvPr id="3" name="Title 2">
            <a:extLst>
              <a:ext uri="{FF2B5EF4-FFF2-40B4-BE49-F238E27FC236}">
                <a16:creationId xmlns:a16="http://schemas.microsoft.com/office/drawing/2014/main" id="{EB82EAE9-C244-4B7C-83DA-D7894525502E}"/>
              </a:ext>
            </a:extLst>
          </p:cNvPr>
          <p:cNvSpPr>
            <a:spLocks noGrp="1"/>
          </p:cNvSpPr>
          <p:nvPr>
            <p:ph type="title" hasCustomPrompt="1"/>
          </p:nvPr>
        </p:nvSpPr>
        <p:spPr>
          <a:xfrm>
            <a:off x="2442443" y="1983195"/>
            <a:ext cx="5029201" cy="741717"/>
          </a:xfrm>
        </p:spPr>
        <p:txBody>
          <a:bodyPr>
            <a:normAutofit/>
          </a:bodyPr>
          <a:lstStyle>
            <a:lvl1pPr algn="ctr">
              <a:defRPr sz="4800"/>
            </a:lvl1pPr>
          </a:lstStyle>
          <a:p>
            <a:r>
              <a:rPr lang="en-US" dirty="0"/>
              <a:t>Add Title</a:t>
            </a:r>
          </a:p>
        </p:txBody>
      </p:sp>
    </p:spTree>
    <p:extLst>
      <p:ext uri="{BB962C8B-B14F-4D97-AF65-F5344CB8AC3E}">
        <p14:creationId xmlns:p14="http://schemas.microsoft.com/office/powerpoint/2010/main" val="4228334697"/>
      </p:ext>
    </p:extLst>
  </p:cSld>
  <p:clrMapOvr>
    <a:masterClrMapping/>
  </p:clrMapOvr>
  <p:extLst>
    <p:ext uri="{DCECCB84-F9BA-43D5-87BE-67443E8EF086}">
      <p15:sldGuideLst xmlns:p15="http://schemas.microsoft.com/office/powerpoint/2012/main">
        <p15:guide id="1" pos="144">
          <p15:clr>
            <a:srgbClr val="FBAE40"/>
          </p15:clr>
        </p15:guide>
        <p15:guide id="2" orient="horz" pos="144">
          <p15:clr>
            <a:srgbClr val="FBAE40"/>
          </p15:clr>
        </p15:guide>
        <p15:guide id="3" pos="6192">
          <p15:clr>
            <a:srgbClr val="FBAE40"/>
          </p15:clr>
        </p15:guide>
        <p15:guide id="4" orient="horz" pos="47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B194FA4C-2DE0-994F-9FE9-56269D16B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345370">
            <a:off x="7414025" y="787985"/>
            <a:ext cx="2508972" cy="2676237"/>
          </a:xfrm>
          <a:prstGeom prst="rect">
            <a:avLst/>
          </a:prstGeom>
        </p:spPr>
      </p:pic>
      <p:pic>
        <p:nvPicPr>
          <p:cNvPr id="18" name="Graphic 17">
            <a:extLst>
              <a:ext uri="{FF2B5EF4-FFF2-40B4-BE49-F238E27FC236}">
                <a16:creationId xmlns:a16="http://schemas.microsoft.com/office/drawing/2014/main" id="{36C84385-BF2D-1A48-8ABF-182D8CFE8FF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9040" y="5367525"/>
            <a:ext cx="2504662" cy="2237772"/>
          </a:xfrm>
          <a:prstGeom prst="rect">
            <a:avLst/>
          </a:prstGeom>
        </p:spPr>
      </p:pic>
      <p:pic>
        <p:nvPicPr>
          <p:cNvPr id="14" name="Graphic 13">
            <a:extLst>
              <a:ext uri="{FF2B5EF4-FFF2-40B4-BE49-F238E27FC236}">
                <a16:creationId xmlns:a16="http://schemas.microsoft.com/office/drawing/2014/main" id="{FC6B08E2-B34E-D842-A62E-52C605DD45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42650">
            <a:off x="658407" y="4434867"/>
            <a:ext cx="2235274" cy="2662891"/>
          </a:xfrm>
          <a:prstGeom prst="rect">
            <a:avLst/>
          </a:prstGeom>
        </p:spPr>
      </p:pic>
      <p:pic>
        <p:nvPicPr>
          <p:cNvPr id="10" name="Graphic 9">
            <a:extLst>
              <a:ext uri="{FF2B5EF4-FFF2-40B4-BE49-F238E27FC236}">
                <a16:creationId xmlns:a16="http://schemas.microsoft.com/office/drawing/2014/main" id="{36AA9A5D-001C-DB44-A987-D00CEBAFDF8A}"/>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891533">
            <a:off x="7016427" y="4307121"/>
            <a:ext cx="2438140" cy="2403556"/>
          </a:xfrm>
          <a:prstGeom prst="rect">
            <a:avLst/>
          </a:prstGeom>
        </p:spPr>
      </p:pic>
      <p:pic>
        <p:nvPicPr>
          <p:cNvPr id="9" name="Graphic 8">
            <a:extLst>
              <a:ext uri="{FF2B5EF4-FFF2-40B4-BE49-F238E27FC236}">
                <a16:creationId xmlns:a16="http://schemas.microsoft.com/office/drawing/2014/main" id="{1F717B7B-8014-49A8-8DEE-0B76DC52BBB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506112" y="369605"/>
            <a:ext cx="4873868" cy="4873868"/>
          </a:xfrm>
          <a:prstGeom prst="rect">
            <a:avLst/>
          </a:prstGeom>
        </p:spPr>
      </p:pic>
      <p:pic>
        <p:nvPicPr>
          <p:cNvPr id="11" name="Picture 10">
            <a:extLst>
              <a:ext uri="{FF2B5EF4-FFF2-40B4-BE49-F238E27FC236}">
                <a16:creationId xmlns:a16="http://schemas.microsoft.com/office/drawing/2014/main" id="{2BDD0522-1B9F-4B49-9036-9D80455C400B}"/>
              </a:ext>
            </a:extLst>
          </p:cNvPr>
          <p:cNvPicPr>
            <a:picLocks noChangeAspect="1"/>
          </p:cNvPicPr>
          <p:nvPr userDrawn="1"/>
        </p:nvPicPr>
        <p:blipFill>
          <a:blip r:embed="rId12"/>
          <a:stretch>
            <a:fillRect/>
          </a:stretch>
        </p:blipFill>
        <p:spPr>
          <a:xfrm>
            <a:off x="3280116" y="1179825"/>
            <a:ext cx="3324970" cy="3337061"/>
          </a:xfrm>
          <a:prstGeom prst="rect">
            <a:avLst/>
          </a:prstGeom>
        </p:spPr>
      </p:pic>
      <p:pic>
        <p:nvPicPr>
          <p:cNvPr id="13" name="Graphic 12">
            <a:extLst>
              <a:ext uri="{FF2B5EF4-FFF2-40B4-BE49-F238E27FC236}">
                <a16:creationId xmlns:a16="http://schemas.microsoft.com/office/drawing/2014/main" id="{AEFF3B96-43B8-4405-AB94-25EEBADE306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336419">
            <a:off x="366708" y="786539"/>
            <a:ext cx="1923169" cy="2604651"/>
          </a:xfrm>
          <a:prstGeom prst="rect">
            <a:avLst/>
          </a:prstGeom>
        </p:spPr>
      </p:pic>
      <p:pic>
        <p:nvPicPr>
          <p:cNvPr id="27" name="Graphic 26">
            <a:extLst>
              <a:ext uri="{FF2B5EF4-FFF2-40B4-BE49-F238E27FC236}">
                <a16:creationId xmlns:a16="http://schemas.microsoft.com/office/drawing/2014/main" id="{30283C0C-5422-43FF-BE18-A1A604B036B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rot="496944">
            <a:off x="642492" y="1956383"/>
            <a:ext cx="1371600" cy="33867"/>
          </a:xfrm>
          <a:prstGeom prst="rect">
            <a:avLst/>
          </a:prstGeom>
        </p:spPr>
      </p:pic>
      <p:pic>
        <p:nvPicPr>
          <p:cNvPr id="29" name="Graphic 28">
            <a:extLst>
              <a:ext uri="{FF2B5EF4-FFF2-40B4-BE49-F238E27FC236}">
                <a16:creationId xmlns:a16="http://schemas.microsoft.com/office/drawing/2014/main" id="{7A44C2EB-B795-4B2E-90BF-763FDB6874F0}"/>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rot="21134069">
            <a:off x="1048976" y="5775753"/>
            <a:ext cx="1371600" cy="33867"/>
          </a:xfrm>
          <a:prstGeom prst="rect">
            <a:avLst/>
          </a:prstGeom>
        </p:spPr>
      </p:pic>
      <p:pic>
        <p:nvPicPr>
          <p:cNvPr id="31" name="Graphic 30">
            <a:extLst>
              <a:ext uri="{FF2B5EF4-FFF2-40B4-BE49-F238E27FC236}">
                <a16:creationId xmlns:a16="http://schemas.microsoft.com/office/drawing/2014/main" id="{BA76D571-91E0-48A9-8FCE-72376A6BD35C}"/>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rot="21387953">
            <a:off x="7928710" y="1892435"/>
            <a:ext cx="1371600" cy="33867"/>
          </a:xfrm>
          <a:prstGeom prst="rect">
            <a:avLst/>
          </a:prstGeom>
        </p:spPr>
      </p:pic>
      <p:sp>
        <p:nvSpPr>
          <p:cNvPr id="2" name="Title 1">
            <a:extLst>
              <a:ext uri="{FF2B5EF4-FFF2-40B4-BE49-F238E27FC236}">
                <a16:creationId xmlns:a16="http://schemas.microsoft.com/office/drawing/2014/main" id="{767CA9E3-AC82-42CE-84E2-9DD7091FD010}"/>
              </a:ext>
            </a:extLst>
          </p:cNvPr>
          <p:cNvSpPr>
            <a:spLocks noGrp="1"/>
          </p:cNvSpPr>
          <p:nvPr>
            <p:ph type="title" hasCustomPrompt="1"/>
          </p:nvPr>
        </p:nvSpPr>
        <p:spPr>
          <a:xfrm>
            <a:off x="3602736" y="2320160"/>
            <a:ext cx="2743200" cy="1472184"/>
          </a:xfrm>
        </p:spPr>
        <p:txBody>
          <a:bodyPr>
            <a:normAutofit/>
          </a:bodyPr>
          <a:lstStyle>
            <a:lvl1pPr algn="ctr">
              <a:lnSpc>
                <a:spcPts val="5400"/>
              </a:lnSpc>
              <a:defRPr sz="4400" b="1">
                <a:solidFill>
                  <a:schemeClr val="accent1"/>
                </a:solidFill>
              </a:defRPr>
            </a:lvl1pPr>
          </a:lstStyle>
          <a:p>
            <a:r>
              <a:rPr lang="en-US" dirty="0"/>
              <a:t>Add title</a:t>
            </a:r>
          </a:p>
        </p:txBody>
      </p:sp>
      <p:sp>
        <p:nvSpPr>
          <p:cNvPr id="33" name="Text Placeholder 32">
            <a:extLst>
              <a:ext uri="{FF2B5EF4-FFF2-40B4-BE49-F238E27FC236}">
                <a16:creationId xmlns:a16="http://schemas.microsoft.com/office/drawing/2014/main" id="{AE13F347-2D12-4D3C-B05A-1CAD54B29F7C}"/>
              </a:ext>
            </a:extLst>
          </p:cNvPr>
          <p:cNvSpPr>
            <a:spLocks noGrp="1"/>
          </p:cNvSpPr>
          <p:nvPr>
            <p:ph type="body" sz="quarter" idx="10" hasCustomPrompt="1"/>
          </p:nvPr>
        </p:nvSpPr>
        <p:spPr>
          <a:xfrm rot="462530">
            <a:off x="493776" y="1517904"/>
            <a:ext cx="1746504" cy="402336"/>
          </a:xfrm>
        </p:spPr>
        <p:txBody>
          <a:bodyPr>
            <a:normAutofit/>
          </a:bodyPr>
          <a:lstStyle>
            <a:lvl1pPr algn="ctr">
              <a:defRPr sz="2000"/>
            </a:lvl1pPr>
          </a:lstStyle>
          <a:p>
            <a:pPr lvl="0"/>
            <a:r>
              <a:rPr lang="en-US" dirty="0"/>
              <a:t>Add text</a:t>
            </a:r>
          </a:p>
        </p:txBody>
      </p:sp>
      <p:sp>
        <p:nvSpPr>
          <p:cNvPr id="34" name="Text Placeholder 32">
            <a:extLst>
              <a:ext uri="{FF2B5EF4-FFF2-40B4-BE49-F238E27FC236}">
                <a16:creationId xmlns:a16="http://schemas.microsoft.com/office/drawing/2014/main" id="{38EF6AA3-FB4B-4FD2-A9F5-45B69D73F7EB}"/>
              </a:ext>
            </a:extLst>
          </p:cNvPr>
          <p:cNvSpPr>
            <a:spLocks noGrp="1"/>
          </p:cNvSpPr>
          <p:nvPr>
            <p:ph type="body" sz="quarter" idx="11" hasCustomPrompt="1"/>
          </p:nvPr>
        </p:nvSpPr>
        <p:spPr>
          <a:xfrm rot="21076257">
            <a:off x="786384" y="5330952"/>
            <a:ext cx="1746504" cy="402336"/>
          </a:xfrm>
        </p:spPr>
        <p:txBody>
          <a:bodyPr>
            <a:normAutofit/>
          </a:bodyPr>
          <a:lstStyle>
            <a:lvl1pPr algn="ctr">
              <a:defRPr sz="2000"/>
            </a:lvl1pPr>
          </a:lstStyle>
          <a:p>
            <a:pPr lvl="0"/>
            <a:r>
              <a:rPr lang="en-US" dirty="0"/>
              <a:t>Add text</a:t>
            </a:r>
          </a:p>
        </p:txBody>
      </p:sp>
      <p:sp>
        <p:nvSpPr>
          <p:cNvPr id="35" name="Text Placeholder 32">
            <a:extLst>
              <a:ext uri="{FF2B5EF4-FFF2-40B4-BE49-F238E27FC236}">
                <a16:creationId xmlns:a16="http://schemas.microsoft.com/office/drawing/2014/main" id="{0E42CCB3-AA1A-4EDC-9889-6138E5A43BD9}"/>
              </a:ext>
            </a:extLst>
          </p:cNvPr>
          <p:cNvSpPr>
            <a:spLocks noGrp="1"/>
          </p:cNvSpPr>
          <p:nvPr>
            <p:ph type="body" sz="quarter" idx="12" hasCustomPrompt="1"/>
          </p:nvPr>
        </p:nvSpPr>
        <p:spPr>
          <a:xfrm>
            <a:off x="3990975" y="5769864"/>
            <a:ext cx="2057400" cy="402336"/>
          </a:xfrm>
        </p:spPr>
        <p:txBody>
          <a:bodyPr>
            <a:normAutofit/>
          </a:bodyPr>
          <a:lstStyle>
            <a:lvl1pPr algn="ctr">
              <a:defRPr sz="2000"/>
            </a:lvl1pPr>
          </a:lstStyle>
          <a:p>
            <a:pPr lvl="0"/>
            <a:r>
              <a:rPr lang="en-US" dirty="0"/>
              <a:t>Add text</a:t>
            </a:r>
          </a:p>
        </p:txBody>
      </p:sp>
      <p:sp>
        <p:nvSpPr>
          <p:cNvPr id="36" name="Text Placeholder 32">
            <a:extLst>
              <a:ext uri="{FF2B5EF4-FFF2-40B4-BE49-F238E27FC236}">
                <a16:creationId xmlns:a16="http://schemas.microsoft.com/office/drawing/2014/main" id="{65CD2D70-E5CE-4005-898D-ADEBF2BDB950}"/>
              </a:ext>
            </a:extLst>
          </p:cNvPr>
          <p:cNvSpPr>
            <a:spLocks noGrp="1"/>
          </p:cNvSpPr>
          <p:nvPr>
            <p:ph type="body" sz="quarter" idx="13" hasCustomPrompt="1"/>
          </p:nvPr>
        </p:nvSpPr>
        <p:spPr>
          <a:xfrm rot="20865409">
            <a:off x="7319200" y="4932921"/>
            <a:ext cx="1408176" cy="402336"/>
          </a:xfrm>
        </p:spPr>
        <p:txBody>
          <a:bodyPr>
            <a:normAutofit/>
          </a:bodyPr>
          <a:lstStyle>
            <a:lvl1pPr algn="ctr">
              <a:defRPr sz="2000"/>
            </a:lvl1pPr>
          </a:lstStyle>
          <a:p>
            <a:pPr lvl="0"/>
            <a:r>
              <a:rPr lang="en-US" dirty="0"/>
              <a:t>Add text</a:t>
            </a:r>
          </a:p>
        </p:txBody>
      </p:sp>
      <p:sp>
        <p:nvSpPr>
          <p:cNvPr id="38" name="Text Placeholder 32">
            <a:extLst>
              <a:ext uri="{FF2B5EF4-FFF2-40B4-BE49-F238E27FC236}">
                <a16:creationId xmlns:a16="http://schemas.microsoft.com/office/drawing/2014/main" id="{66CAC128-DAA4-4DEB-B22C-6FD6222E60E9}"/>
              </a:ext>
            </a:extLst>
          </p:cNvPr>
          <p:cNvSpPr>
            <a:spLocks noGrp="1"/>
          </p:cNvSpPr>
          <p:nvPr>
            <p:ph type="body" sz="quarter" idx="14" hasCustomPrompt="1"/>
          </p:nvPr>
        </p:nvSpPr>
        <p:spPr>
          <a:xfrm rot="21424352">
            <a:off x="7735824" y="1467368"/>
            <a:ext cx="1746504" cy="402336"/>
          </a:xfrm>
        </p:spPr>
        <p:txBody>
          <a:bodyPr>
            <a:normAutofit/>
          </a:bodyPr>
          <a:lstStyle>
            <a:lvl1pPr algn="ctr">
              <a:defRPr sz="2000"/>
            </a:lvl1pPr>
          </a:lstStyle>
          <a:p>
            <a:pPr lvl="0"/>
            <a:r>
              <a:rPr lang="en-US" dirty="0"/>
              <a:t>Add text</a:t>
            </a:r>
          </a:p>
        </p:txBody>
      </p:sp>
      <p:sp>
        <p:nvSpPr>
          <p:cNvPr id="40" name="Text Placeholder 39">
            <a:extLst>
              <a:ext uri="{FF2B5EF4-FFF2-40B4-BE49-F238E27FC236}">
                <a16:creationId xmlns:a16="http://schemas.microsoft.com/office/drawing/2014/main" id="{9217FCA8-AD80-4367-8B93-77947ECD42FC}"/>
              </a:ext>
            </a:extLst>
          </p:cNvPr>
          <p:cNvSpPr>
            <a:spLocks noGrp="1"/>
          </p:cNvSpPr>
          <p:nvPr>
            <p:ph type="body" sz="quarter" idx="15" hasCustomPrompt="1"/>
          </p:nvPr>
        </p:nvSpPr>
        <p:spPr>
          <a:xfrm rot="435466">
            <a:off x="311201" y="2153171"/>
            <a:ext cx="1828800" cy="832104"/>
          </a:xfrm>
        </p:spPr>
        <p:txBody>
          <a:bodyPr>
            <a:noAutofit/>
          </a:bodyPr>
          <a:lstStyle>
            <a:lvl1pPr algn="ctr">
              <a:defRPr sz="2400">
                <a:solidFill>
                  <a:schemeClr val="accent5"/>
                </a:solidFill>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Add text</a:t>
            </a:r>
          </a:p>
        </p:txBody>
      </p:sp>
      <p:sp>
        <p:nvSpPr>
          <p:cNvPr id="41" name="Text Placeholder 39">
            <a:extLst>
              <a:ext uri="{FF2B5EF4-FFF2-40B4-BE49-F238E27FC236}">
                <a16:creationId xmlns:a16="http://schemas.microsoft.com/office/drawing/2014/main" id="{A26EB10B-C1B7-4602-8644-638ABFBF9087}"/>
              </a:ext>
            </a:extLst>
          </p:cNvPr>
          <p:cNvSpPr>
            <a:spLocks noGrp="1"/>
          </p:cNvSpPr>
          <p:nvPr>
            <p:ph type="body" sz="quarter" idx="16" hasCustomPrompt="1"/>
          </p:nvPr>
        </p:nvSpPr>
        <p:spPr>
          <a:xfrm rot="21014892">
            <a:off x="950976" y="5916168"/>
            <a:ext cx="1691640" cy="832104"/>
          </a:xfrm>
        </p:spPr>
        <p:txBody>
          <a:bodyPr>
            <a:noAutofit/>
          </a:bodyPr>
          <a:lstStyle>
            <a:lvl1pPr algn="ctr">
              <a:defRPr sz="2400">
                <a:solidFill>
                  <a:schemeClr val="accent6"/>
                </a:solidFill>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Add text</a:t>
            </a:r>
          </a:p>
        </p:txBody>
      </p:sp>
      <p:sp>
        <p:nvSpPr>
          <p:cNvPr id="42" name="Text Placeholder 39">
            <a:extLst>
              <a:ext uri="{FF2B5EF4-FFF2-40B4-BE49-F238E27FC236}">
                <a16:creationId xmlns:a16="http://schemas.microsoft.com/office/drawing/2014/main" id="{462471B7-CE57-4BBA-9FD0-5E5FAF6AA7CA}"/>
              </a:ext>
            </a:extLst>
          </p:cNvPr>
          <p:cNvSpPr>
            <a:spLocks noGrp="1"/>
          </p:cNvSpPr>
          <p:nvPr>
            <p:ph type="body" sz="quarter" idx="17" hasCustomPrompt="1"/>
          </p:nvPr>
        </p:nvSpPr>
        <p:spPr>
          <a:xfrm>
            <a:off x="4041648" y="6345936"/>
            <a:ext cx="1901952" cy="832104"/>
          </a:xfrm>
        </p:spPr>
        <p:txBody>
          <a:bodyPr>
            <a:noAutofit/>
          </a:bodyPr>
          <a:lstStyle>
            <a:lvl1pPr algn="ctr">
              <a:defRPr sz="2400">
                <a:solidFill>
                  <a:schemeClr val="accent2"/>
                </a:solidFill>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Add text</a:t>
            </a:r>
          </a:p>
        </p:txBody>
      </p:sp>
      <p:sp>
        <p:nvSpPr>
          <p:cNvPr id="43" name="Text Placeholder 39">
            <a:extLst>
              <a:ext uri="{FF2B5EF4-FFF2-40B4-BE49-F238E27FC236}">
                <a16:creationId xmlns:a16="http://schemas.microsoft.com/office/drawing/2014/main" id="{2D23A9D7-FC3D-44F2-A43B-EB186586CAE0}"/>
              </a:ext>
            </a:extLst>
          </p:cNvPr>
          <p:cNvSpPr>
            <a:spLocks noGrp="1"/>
          </p:cNvSpPr>
          <p:nvPr>
            <p:ph type="body" sz="quarter" idx="18" hasCustomPrompt="1"/>
          </p:nvPr>
        </p:nvSpPr>
        <p:spPr>
          <a:xfrm rot="20934260">
            <a:off x="7319200" y="5481561"/>
            <a:ext cx="1828800" cy="832104"/>
          </a:xfrm>
        </p:spPr>
        <p:txBody>
          <a:bodyPr>
            <a:noAutofit/>
          </a:bodyPr>
          <a:lstStyle>
            <a:lvl1pPr algn="ctr">
              <a:defRPr sz="2400">
                <a:solidFill>
                  <a:schemeClr val="accent4"/>
                </a:solidFill>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Add text</a:t>
            </a:r>
          </a:p>
        </p:txBody>
      </p:sp>
      <p:sp>
        <p:nvSpPr>
          <p:cNvPr id="44" name="Text Placeholder 39">
            <a:extLst>
              <a:ext uri="{FF2B5EF4-FFF2-40B4-BE49-F238E27FC236}">
                <a16:creationId xmlns:a16="http://schemas.microsoft.com/office/drawing/2014/main" id="{93C58976-3720-42C0-A62D-E3CD4143E153}"/>
              </a:ext>
            </a:extLst>
          </p:cNvPr>
          <p:cNvSpPr>
            <a:spLocks noGrp="1"/>
          </p:cNvSpPr>
          <p:nvPr>
            <p:ph type="body" sz="quarter" idx="19" hasCustomPrompt="1"/>
          </p:nvPr>
        </p:nvSpPr>
        <p:spPr>
          <a:xfrm rot="21378385">
            <a:off x="7717536" y="2055952"/>
            <a:ext cx="1901952" cy="832104"/>
          </a:xfrm>
        </p:spPr>
        <p:txBody>
          <a:bodyPr>
            <a:noAutofit/>
          </a:bodyPr>
          <a:lstStyle>
            <a:lvl1pPr algn="ctr">
              <a:defRPr sz="2400">
                <a:solidFill>
                  <a:schemeClr val="tx2"/>
                </a:solidFill>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Add text</a:t>
            </a:r>
          </a:p>
        </p:txBody>
      </p:sp>
      <p:sp>
        <p:nvSpPr>
          <p:cNvPr id="45" name="Text Placeholder 32">
            <a:extLst>
              <a:ext uri="{FF2B5EF4-FFF2-40B4-BE49-F238E27FC236}">
                <a16:creationId xmlns:a16="http://schemas.microsoft.com/office/drawing/2014/main" id="{E39D7B93-907E-435D-A657-DCF26F92750A}"/>
              </a:ext>
            </a:extLst>
          </p:cNvPr>
          <p:cNvSpPr>
            <a:spLocks noGrp="1"/>
          </p:cNvSpPr>
          <p:nvPr>
            <p:ph type="body" sz="quarter" idx="20" hasCustomPrompt="1"/>
          </p:nvPr>
        </p:nvSpPr>
        <p:spPr>
          <a:xfrm>
            <a:off x="3749040" y="1837944"/>
            <a:ext cx="2560320" cy="419047"/>
          </a:xfrm>
        </p:spPr>
        <p:txBody>
          <a:bodyPr>
            <a:normAutofit/>
          </a:bodyPr>
          <a:lstStyle>
            <a:lvl1pPr algn="ctr">
              <a:defRPr sz="2000"/>
            </a:lvl1pPr>
          </a:lstStyle>
          <a:p>
            <a:pPr lvl="0"/>
            <a:r>
              <a:rPr lang="en-US" dirty="0"/>
              <a:t>Add text</a:t>
            </a:r>
          </a:p>
        </p:txBody>
      </p:sp>
      <p:pic>
        <p:nvPicPr>
          <p:cNvPr id="39" name="Graphic 38">
            <a:extLst>
              <a:ext uri="{FF2B5EF4-FFF2-40B4-BE49-F238E27FC236}">
                <a16:creationId xmlns:a16="http://schemas.microsoft.com/office/drawing/2014/main" id="{0EA9CD02-09B3-204C-8C79-BDC98ACBC62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288536" y="6133761"/>
            <a:ext cx="1371600" cy="33867"/>
          </a:xfrm>
          <a:prstGeom prst="rect">
            <a:avLst/>
          </a:prstGeom>
        </p:spPr>
      </p:pic>
      <p:pic>
        <p:nvPicPr>
          <p:cNvPr id="46" name="Graphic 45">
            <a:extLst>
              <a:ext uri="{FF2B5EF4-FFF2-40B4-BE49-F238E27FC236}">
                <a16:creationId xmlns:a16="http://schemas.microsoft.com/office/drawing/2014/main" id="{D6849C06-4809-7445-B720-4AB527FE71EC}"/>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rot="20828177">
            <a:off x="7395864" y="5353656"/>
            <a:ext cx="1371600" cy="33867"/>
          </a:xfrm>
          <a:prstGeom prst="rect">
            <a:avLst/>
          </a:prstGeom>
        </p:spPr>
      </p:pic>
    </p:spTree>
    <p:extLst>
      <p:ext uri="{BB962C8B-B14F-4D97-AF65-F5344CB8AC3E}">
        <p14:creationId xmlns:p14="http://schemas.microsoft.com/office/powerpoint/2010/main" val="1422738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0597152"/>
      </p:ext>
    </p:extLst>
  </p:cSld>
  <p:clrMap bg1="lt1" tx1="dk1" bg2="lt2" tx2="dk2" accent1="accent1" accent2="accent2" accent3="accent3" accent4="accent4" accent5="accent5" accent6="accent6" hlink="hlink" folHlink="folHlink"/>
  <p:sldLayoutIdLst>
    <p:sldLayoutId id="2147483669" r:id="rId1"/>
    <p:sldLayoutId id="2147483672" r:id="rId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0" indent="0" algn="l" defTabSz="1005840" rtl="0" eaLnBrk="1" latinLnBrk="0" hangingPunct="1">
        <a:lnSpc>
          <a:spcPct val="90000"/>
        </a:lnSpc>
        <a:spcBef>
          <a:spcPts val="1100"/>
        </a:spcBef>
        <a:buFont typeface="Arial" panose="020B0604020202020204" pitchFamily="34" charset="0"/>
        <a:buNone/>
        <a:defRPr sz="3080" kern="1200">
          <a:solidFill>
            <a:schemeClr val="tx1"/>
          </a:solidFill>
          <a:latin typeface="+mn-lt"/>
          <a:ea typeface="+mn-ea"/>
          <a:cs typeface="+mn-cs"/>
        </a:defRPr>
      </a:lvl1pPr>
      <a:lvl2pPr marL="502920" indent="0" algn="l" defTabSz="1005840" rtl="0" eaLnBrk="1" latinLnBrk="0" hangingPunct="1">
        <a:lnSpc>
          <a:spcPct val="90000"/>
        </a:lnSpc>
        <a:spcBef>
          <a:spcPts val="550"/>
        </a:spcBef>
        <a:buFont typeface="Arial" panose="020B0604020202020204" pitchFamily="34" charset="0"/>
        <a:buNone/>
        <a:defRPr sz="2640" kern="1200">
          <a:solidFill>
            <a:schemeClr val="tx1"/>
          </a:solidFill>
          <a:latin typeface="+mn-lt"/>
          <a:ea typeface="+mn-ea"/>
          <a:cs typeface="+mn-cs"/>
        </a:defRPr>
      </a:lvl2pPr>
      <a:lvl3pPr marL="1005840" indent="0" algn="l" defTabSz="1005840" rtl="0" eaLnBrk="1" latinLnBrk="0" hangingPunct="1">
        <a:lnSpc>
          <a:spcPct val="90000"/>
        </a:lnSpc>
        <a:spcBef>
          <a:spcPts val="550"/>
        </a:spcBef>
        <a:buFont typeface="Arial" panose="020B0604020202020204" pitchFamily="34" charset="0"/>
        <a:buNone/>
        <a:defRPr sz="2200" kern="1200">
          <a:solidFill>
            <a:schemeClr val="tx1"/>
          </a:solidFill>
          <a:latin typeface="+mn-lt"/>
          <a:ea typeface="+mn-ea"/>
          <a:cs typeface="+mn-cs"/>
        </a:defRPr>
      </a:lvl3pPr>
      <a:lvl4pPr marL="1508760" indent="0" algn="l" defTabSz="1005840" rtl="0" eaLnBrk="1" latinLnBrk="0" hangingPunct="1">
        <a:lnSpc>
          <a:spcPct val="90000"/>
        </a:lnSpc>
        <a:spcBef>
          <a:spcPts val="550"/>
        </a:spcBef>
        <a:buFont typeface="Arial" panose="020B0604020202020204" pitchFamily="34" charset="0"/>
        <a:buNone/>
        <a:defRPr sz="1980" kern="1200">
          <a:solidFill>
            <a:schemeClr val="tx1"/>
          </a:solidFill>
          <a:latin typeface="+mn-lt"/>
          <a:ea typeface="+mn-ea"/>
          <a:cs typeface="+mn-cs"/>
        </a:defRPr>
      </a:lvl4pPr>
      <a:lvl5pPr marL="2011680" indent="0" algn="l" defTabSz="1005840" rtl="0" eaLnBrk="1" latinLnBrk="0" hangingPunct="1">
        <a:lnSpc>
          <a:spcPct val="90000"/>
        </a:lnSpc>
        <a:spcBef>
          <a:spcPts val="550"/>
        </a:spcBef>
        <a:buFont typeface="Arial" panose="020B0604020202020204" pitchFamily="34" charset="0"/>
        <a:buNone/>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4">
          <p15:clr>
            <a:srgbClr val="F26B43"/>
          </p15:clr>
        </p15:guide>
        <p15:guide id="2" orient="horz" pos="144">
          <p15:clr>
            <a:srgbClr val="F26B43"/>
          </p15:clr>
        </p15:guide>
        <p15:guide id="3" pos="6192">
          <p15:clr>
            <a:srgbClr val="F26B43"/>
          </p15:clr>
        </p15:guide>
        <p15:guide id="4" orient="horz" pos="47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0F7D-ECD7-D747-B505-79711CEEB584}"/>
              </a:ext>
            </a:extLst>
          </p:cNvPr>
          <p:cNvSpPr>
            <a:spLocks noGrp="1"/>
          </p:cNvSpPr>
          <p:nvPr>
            <p:ph type="title"/>
          </p:nvPr>
        </p:nvSpPr>
        <p:spPr>
          <a:xfrm>
            <a:off x="3536623" y="2059357"/>
            <a:ext cx="2743200" cy="1403131"/>
          </a:xfrm>
        </p:spPr>
        <p:txBody>
          <a:bodyPr>
            <a:normAutofit/>
          </a:bodyPr>
          <a:lstStyle/>
          <a:p>
            <a:r>
              <a:rPr lang="en-US" sz="2400" dirty="0"/>
              <a:t>Pomodoro-website blocker</a:t>
            </a:r>
          </a:p>
        </p:txBody>
      </p:sp>
      <p:sp>
        <p:nvSpPr>
          <p:cNvPr id="3" name="Text Placeholder 2">
            <a:extLst>
              <a:ext uri="{FF2B5EF4-FFF2-40B4-BE49-F238E27FC236}">
                <a16:creationId xmlns:a16="http://schemas.microsoft.com/office/drawing/2014/main" id="{CE8B8A9F-1C9D-2E43-9EA9-FDB2FF82A37D}"/>
              </a:ext>
            </a:extLst>
          </p:cNvPr>
          <p:cNvSpPr>
            <a:spLocks noGrp="1"/>
          </p:cNvSpPr>
          <p:nvPr>
            <p:ph type="body" sz="quarter" idx="10"/>
          </p:nvPr>
        </p:nvSpPr>
        <p:spPr/>
        <p:txBody>
          <a:bodyPr/>
          <a:lstStyle/>
          <a:p>
            <a:r>
              <a:rPr lang="en-US" dirty="0"/>
              <a:t>Monday</a:t>
            </a:r>
          </a:p>
        </p:txBody>
      </p:sp>
      <p:sp>
        <p:nvSpPr>
          <p:cNvPr id="8" name="Text Placeholder 7">
            <a:extLst>
              <a:ext uri="{FF2B5EF4-FFF2-40B4-BE49-F238E27FC236}">
                <a16:creationId xmlns:a16="http://schemas.microsoft.com/office/drawing/2014/main" id="{F4EC51AE-8C2A-634E-8BC0-C5A5627C4274}"/>
              </a:ext>
            </a:extLst>
          </p:cNvPr>
          <p:cNvSpPr>
            <a:spLocks noGrp="1"/>
          </p:cNvSpPr>
          <p:nvPr>
            <p:ph type="body" sz="quarter" idx="15"/>
          </p:nvPr>
        </p:nvSpPr>
        <p:spPr/>
        <p:txBody>
          <a:bodyPr/>
          <a:lstStyle/>
          <a:p>
            <a:r>
              <a:rPr lang="en-US" sz="2000" dirty="0"/>
              <a:t>WORK</a:t>
            </a:r>
          </a:p>
        </p:txBody>
      </p:sp>
      <p:sp>
        <p:nvSpPr>
          <p:cNvPr id="7" name="Text Placeholder 6">
            <a:extLst>
              <a:ext uri="{FF2B5EF4-FFF2-40B4-BE49-F238E27FC236}">
                <a16:creationId xmlns:a16="http://schemas.microsoft.com/office/drawing/2014/main" id="{B9815EB3-2ADF-9443-8812-46525D00F64D}"/>
              </a:ext>
            </a:extLst>
          </p:cNvPr>
          <p:cNvSpPr>
            <a:spLocks noGrp="1"/>
          </p:cNvSpPr>
          <p:nvPr>
            <p:ph type="body" sz="quarter" idx="14"/>
          </p:nvPr>
        </p:nvSpPr>
        <p:spPr/>
        <p:txBody>
          <a:bodyPr/>
          <a:lstStyle/>
          <a:p>
            <a:r>
              <a:rPr lang="en-US" dirty="0"/>
              <a:t>Friday</a:t>
            </a:r>
          </a:p>
        </p:txBody>
      </p:sp>
      <p:sp>
        <p:nvSpPr>
          <p:cNvPr id="12" name="Text Placeholder 11">
            <a:extLst>
              <a:ext uri="{FF2B5EF4-FFF2-40B4-BE49-F238E27FC236}">
                <a16:creationId xmlns:a16="http://schemas.microsoft.com/office/drawing/2014/main" id="{A7CCACFC-4D80-9B4B-A9A3-90B221E91C76}"/>
              </a:ext>
            </a:extLst>
          </p:cNvPr>
          <p:cNvSpPr>
            <a:spLocks noGrp="1"/>
          </p:cNvSpPr>
          <p:nvPr>
            <p:ph type="body" sz="quarter" idx="19"/>
          </p:nvPr>
        </p:nvSpPr>
        <p:spPr/>
        <p:txBody>
          <a:bodyPr/>
          <a:lstStyle/>
          <a:p>
            <a:pPr marL="285750" indent="-285750" algn="l">
              <a:buFont typeface="Arial" panose="020B0604020202020204" pitchFamily="34" charset="0"/>
              <a:buChar char="•"/>
            </a:pPr>
            <a:r>
              <a:rPr lang="en-US" sz="1800" dirty="0"/>
              <a:t>FOCUS ON MENTAL HEALTH</a:t>
            </a:r>
          </a:p>
        </p:txBody>
      </p:sp>
      <p:sp>
        <p:nvSpPr>
          <p:cNvPr id="4" name="Text Placeholder 3">
            <a:extLst>
              <a:ext uri="{FF2B5EF4-FFF2-40B4-BE49-F238E27FC236}">
                <a16:creationId xmlns:a16="http://schemas.microsoft.com/office/drawing/2014/main" id="{314526EE-F8C9-674F-9684-302D92F8095E}"/>
              </a:ext>
            </a:extLst>
          </p:cNvPr>
          <p:cNvSpPr>
            <a:spLocks noGrp="1"/>
          </p:cNvSpPr>
          <p:nvPr>
            <p:ph type="body" sz="quarter" idx="11"/>
          </p:nvPr>
        </p:nvSpPr>
        <p:spPr/>
        <p:txBody>
          <a:bodyPr/>
          <a:lstStyle/>
          <a:p>
            <a:r>
              <a:rPr lang="en-US" dirty="0"/>
              <a:t>Tuesday</a:t>
            </a:r>
          </a:p>
        </p:txBody>
      </p:sp>
      <p:sp>
        <p:nvSpPr>
          <p:cNvPr id="9" name="Text Placeholder 8">
            <a:extLst>
              <a:ext uri="{FF2B5EF4-FFF2-40B4-BE49-F238E27FC236}">
                <a16:creationId xmlns:a16="http://schemas.microsoft.com/office/drawing/2014/main" id="{879FD21D-44D5-834D-BD2C-7D5CC43F9D86}"/>
              </a:ext>
            </a:extLst>
          </p:cNvPr>
          <p:cNvSpPr>
            <a:spLocks noGrp="1"/>
          </p:cNvSpPr>
          <p:nvPr>
            <p:ph type="body" sz="quarter" idx="16"/>
          </p:nvPr>
        </p:nvSpPr>
        <p:spPr>
          <a:xfrm rot="21014892">
            <a:off x="928237" y="5918107"/>
            <a:ext cx="1691640" cy="563613"/>
          </a:xfrm>
        </p:spPr>
        <p:txBody>
          <a:bodyPr/>
          <a:lstStyle/>
          <a:p>
            <a:pPr algn="l"/>
            <a:r>
              <a:rPr lang="en-US" sz="1400" dirty="0"/>
              <a:t>ASSIGNMENTS</a:t>
            </a:r>
          </a:p>
        </p:txBody>
      </p:sp>
      <p:sp>
        <p:nvSpPr>
          <p:cNvPr id="5" name="Text Placeholder 4">
            <a:extLst>
              <a:ext uri="{FF2B5EF4-FFF2-40B4-BE49-F238E27FC236}">
                <a16:creationId xmlns:a16="http://schemas.microsoft.com/office/drawing/2014/main" id="{189F5A8D-D98F-7144-8BC7-9CE06F3848E2}"/>
              </a:ext>
            </a:extLst>
          </p:cNvPr>
          <p:cNvSpPr>
            <a:spLocks noGrp="1"/>
          </p:cNvSpPr>
          <p:nvPr>
            <p:ph type="body" sz="quarter" idx="12"/>
          </p:nvPr>
        </p:nvSpPr>
        <p:spPr/>
        <p:txBody>
          <a:bodyPr/>
          <a:lstStyle/>
          <a:p>
            <a:r>
              <a:rPr lang="en-US" dirty="0"/>
              <a:t>Wednesday</a:t>
            </a:r>
          </a:p>
        </p:txBody>
      </p:sp>
      <p:sp>
        <p:nvSpPr>
          <p:cNvPr id="10" name="Text Placeholder 9">
            <a:extLst>
              <a:ext uri="{FF2B5EF4-FFF2-40B4-BE49-F238E27FC236}">
                <a16:creationId xmlns:a16="http://schemas.microsoft.com/office/drawing/2014/main" id="{EAAB06AF-D72B-C943-BC9A-73C4485B0235}"/>
              </a:ext>
            </a:extLst>
          </p:cNvPr>
          <p:cNvSpPr>
            <a:spLocks noGrp="1"/>
          </p:cNvSpPr>
          <p:nvPr>
            <p:ph type="body" sz="quarter" idx="17"/>
          </p:nvPr>
        </p:nvSpPr>
        <p:spPr/>
        <p:txBody>
          <a:bodyPr/>
          <a:lstStyle/>
          <a:p>
            <a:pPr marL="342900" indent="-342900" algn="l">
              <a:buFont typeface="Arial" panose="020B0604020202020204" pitchFamily="34" charset="0"/>
              <a:buChar char="•"/>
            </a:pPr>
            <a:r>
              <a:rPr lang="en-US" sz="1800" dirty="0"/>
              <a:t>WORK ON PROJECTS</a:t>
            </a:r>
          </a:p>
        </p:txBody>
      </p:sp>
      <p:sp>
        <p:nvSpPr>
          <p:cNvPr id="6" name="Text Placeholder 5">
            <a:extLst>
              <a:ext uri="{FF2B5EF4-FFF2-40B4-BE49-F238E27FC236}">
                <a16:creationId xmlns:a16="http://schemas.microsoft.com/office/drawing/2014/main" id="{FD3C0C8A-E12A-1B40-8C55-F83731930697}"/>
              </a:ext>
            </a:extLst>
          </p:cNvPr>
          <p:cNvSpPr>
            <a:spLocks noGrp="1"/>
          </p:cNvSpPr>
          <p:nvPr>
            <p:ph type="body" sz="quarter" idx="13"/>
          </p:nvPr>
        </p:nvSpPr>
        <p:spPr/>
        <p:txBody>
          <a:bodyPr/>
          <a:lstStyle/>
          <a:p>
            <a:r>
              <a:rPr lang="en-US" dirty="0"/>
              <a:t>Thursday</a:t>
            </a:r>
          </a:p>
        </p:txBody>
      </p:sp>
      <p:sp>
        <p:nvSpPr>
          <p:cNvPr id="11" name="Text Placeholder 10">
            <a:extLst>
              <a:ext uri="{FF2B5EF4-FFF2-40B4-BE49-F238E27FC236}">
                <a16:creationId xmlns:a16="http://schemas.microsoft.com/office/drawing/2014/main" id="{66FC23DB-1BF2-F24F-832F-BBD972F13252}"/>
              </a:ext>
            </a:extLst>
          </p:cNvPr>
          <p:cNvSpPr>
            <a:spLocks noGrp="1"/>
          </p:cNvSpPr>
          <p:nvPr>
            <p:ph type="body" sz="quarter" idx="18"/>
          </p:nvPr>
        </p:nvSpPr>
        <p:spPr/>
        <p:txBody>
          <a:bodyPr/>
          <a:lstStyle/>
          <a:p>
            <a:pPr marL="342900" indent="-342900" algn="l">
              <a:buFont typeface="Arial" panose="020B0604020202020204" pitchFamily="34" charset="0"/>
              <a:buChar char="•"/>
            </a:pPr>
            <a:r>
              <a:rPr lang="en-US" sz="1400" dirty="0"/>
              <a:t>MEDITATE</a:t>
            </a:r>
          </a:p>
          <a:p>
            <a:pPr marL="342900" indent="-342900" algn="l">
              <a:buFont typeface="Arial" panose="020B0604020202020204" pitchFamily="34" charset="0"/>
              <a:buChar char="•"/>
            </a:pPr>
            <a:r>
              <a:rPr lang="en-US" sz="1400" dirty="0"/>
              <a:t>WALK</a:t>
            </a:r>
          </a:p>
        </p:txBody>
      </p:sp>
      <p:sp>
        <p:nvSpPr>
          <p:cNvPr id="13" name="Title 1">
            <a:extLst>
              <a:ext uri="{FF2B5EF4-FFF2-40B4-BE49-F238E27FC236}">
                <a16:creationId xmlns:a16="http://schemas.microsoft.com/office/drawing/2014/main" id="{4245D40B-4DED-FB5B-70E7-23CFA8CFF810}"/>
              </a:ext>
            </a:extLst>
          </p:cNvPr>
          <p:cNvSpPr txBox="1">
            <a:spLocks/>
          </p:cNvSpPr>
          <p:nvPr/>
        </p:nvSpPr>
        <p:spPr>
          <a:xfrm>
            <a:off x="2259373" y="3240123"/>
            <a:ext cx="4302880" cy="994263"/>
          </a:xfrm>
          <a:prstGeom prst="rect">
            <a:avLst/>
          </a:prstGeom>
        </p:spPr>
        <p:txBody>
          <a:bodyPr vert="horz" lIns="91440" tIns="45720" rIns="91440" bIns="45720" rtlCol="0" anchor="ctr">
            <a:noAutofit/>
          </a:bodyPr>
          <a:lstStyle>
            <a:lvl1pPr algn="ctr" defTabSz="1005840" rtl="0" eaLnBrk="1" latinLnBrk="0" hangingPunct="1">
              <a:lnSpc>
                <a:spcPts val="5400"/>
              </a:lnSpc>
              <a:spcBef>
                <a:spcPct val="0"/>
              </a:spcBef>
              <a:buNone/>
              <a:defRPr sz="4400" b="1" kern="1200">
                <a:solidFill>
                  <a:schemeClr val="accent1"/>
                </a:solidFill>
                <a:latin typeface="+mj-lt"/>
                <a:ea typeface="+mj-ea"/>
                <a:cs typeface="+mj-cs"/>
              </a:defRPr>
            </a:lvl1pPr>
          </a:lstStyle>
          <a:p>
            <a:r>
              <a:rPr lang="en-US" sz="1600" i="1" dirty="0">
                <a:solidFill>
                  <a:schemeClr val="tx1">
                    <a:lumMod val="95000"/>
                    <a:lumOff val="5000"/>
                  </a:schemeClr>
                </a:solidFill>
              </a:rPr>
              <a:t>                   BY: </a:t>
            </a:r>
            <a:r>
              <a:rPr lang="en-US" sz="1600" dirty="0">
                <a:solidFill>
                  <a:schemeClr val="tx1">
                    <a:lumMod val="95000"/>
                    <a:lumOff val="5000"/>
                  </a:schemeClr>
                </a:solidFill>
              </a:rPr>
              <a:t>HARIKA </a:t>
            </a:r>
          </a:p>
        </p:txBody>
      </p:sp>
      <p:sp>
        <p:nvSpPr>
          <p:cNvPr id="14" name="Title 1">
            <a:extLst>
              <a:ext uri="{FF2B5EF4-FFF2-40B4-BE49-F238E27FC236}">
                <a16:creationId xmlns:a16="http://schemas.microsoft.com/office/drawing/2014/main" id="{54F244CA-7C3E-6B71-4367-DF2286C8B832}"/>
              </a:ext>
            </a:extLst>
          </p:cNvPr>
          <p:cNvSpPr txBox="1">
            <a:spLocks/>
          </p:cNvSpPr>
          <p:nvPr/>
        </p:nvSpPr>
        <p:spPr>
          <a:xfrm>
            <a:off x="3587451" y="1994171"/>
            <a:ext cx="2743200" cy="1403131"/>
          </a:xfrm>
          <a:prstGeom prst="rect">
            <a:avLst/>
          </a:prstGeom>
        </p:spPr>
        <p:txBody>
          <a:bodyPr vert="horz" lIns="91440" tIns="45720" rIns="91440" bIns="45720" rtlCol="0" anchor="ctr">
            <a:normAutofit fontScale="97500"/>
          </a:bodyPr>
          <a:lstStyle>
            <a:lvl1pPr algn="ctr" defTabSz="1005840" rtl="0" eaLnBrk="1" latinLnBrk="0" hangingPunct="1">
              <a:lnSpc>
                <a:spcPts val="5400"/>
              </a:lnSpc>
              <a:spcBef>
                <a:spcPct val="0"/>
              </a:spcBef>
              <a:buNone/>
              <a:defRPr sz="4400" b="1" kern="1200">
                <a:solidFill>
                  <a:schemeClr val="accent1"/>
                </a:solidFill>
                <a:latin typeface="+mj-lt"/>
                <a:ea typeface="+mj-ea"/>
                <a:cs typeface="+mj-cs"/>
              </a:defRPr>
            </a:lvl1pPr>
          </a:lstStyle>
          <a:p>
            <a:endParaRPr lang="en-US" dirty="0"/>
          </a:p>
        </p:txBody>
      </p:sp>
    </p:spTree>
    <p:extLst>
      <p:ext uri="{BB962C8B-B14F-4D97-AF65-F5344CB8AC3E}">
        <p14:creationId xmlns:p14="http://schemas.microsoft.com/office/powerpoint/2010/main" val="231336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87701-53AE-69BD-5166-D060218B7514}"/>
              </a:ext>
            </a:extLst>
          </p:cNvPr>
          <p:cNvSpPr>
            <a:spLocks noGrp="1"/>
          </p:cNvSpPr>
          <p:nvPr>
            <p:ph type="body" sz="quarter" idx="12"/>
          </p:nvPr>
        </p:nvSpPr>
        <p:spPr>
          <a:xfrm>
            <a:off x="1782756" y="2556535"/>
            <a:ext cx="5912069" cy="3245174"/>
          </a:xfrm>
        </p:spPr>
        <p:txBody>
          <a:bodyPr/>
          <a:lstStyle/>
          <a:p>
            <a:pPr algn="l"/>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5F927F1A-8D61-2C1C-DCF0-8ADC426DD482}"/>
              </a:ext>
            </a:extLst>
          </p:cNvPr>
          <p:cNvPicPr>
            <a:picLocks noChangeAspect="1"/>
          </p:cNvPicPr>
          <p:nvPr/>
        </p:nvPicPr>
        <p:blipFill>
          <a:blip r:embed="rId2"/>
          <a:stretch>
            <a:fillRect/>
          </a:stretch>
        </p:blipFill>
        <p:spPr>
          <a:xfrm>
            <a:off x="1340070" y="1308538"/>
            <a:ext cx="6942372" cy="4997669"/>
          </a:xfrm>
          <a:prstGeom prst="rect">
            <a:avLst/>
          </a:prstGeom>
        </p:spPr>
      </p:pic>
    </p:spTree>
    <p:extLst>
      <p:ext uri="{BB962C8B-B14F-4D97-AF65-F5344CB8AC3E}">
        <p14:creationId xmlns:p14="http://schemas.microsoft.com/office/powerpoint/2010/main" val="41107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87701-53AE-69BD-5166-D060218B7514}"/>
              </a:ext>
            </a:extLst>
          </p:cNvPr>
          <p:cNvSpPr>
            <a:spLocks noGrp="1"/>
          </p:cNvSpPr>
          <p:nvPr>
            <p:ph type="body" sz="quarter" idx="12"/>
          </p:nvPr>
        </p:nvSpPr>
        <p:spPr>
          <a:xfrm>
            <a:off x="1782756" y="2556535"/>
            <a:ext cx="5912069" cy="3245174"/>
          </a:xfrm>
        </p:spPr>
        <p:txBody>
          <a:bodyPr/>
          <a:lstStyle/>
          <a:p>
            <a:pPr algn="l"/>
            <a:endParaRPr lang="en-US" dirty="0"/>
          </a:p>
        </p:txBody>
      </p:sp>
      <p:pic>
        <p:nvPicPr>
          <p:cNvPr id="5" name="Picture 4" descr="Text&#10;&#10;Description automatically generated">
            <a:extLst>
              <a:ext uri="{FF2B5EF4-FFF2-40B4-BE49-F238E27FC236}">
                <a16:creationId xmlns:a16="http://schemas.microsoft.com/office/drawing/2014/main" id="{F261090D-D946-C7EE-2CCD-FE3EDF442AA0}"/>
              </a:ext>
            </a:extLst>
          </p:cNvPr>
          <p:cNvPicPr>
            <a:picLocks noChangeAspect="1"/>
          </p:cNvPicPr>
          <p:nvPr/>
        </p:nvPicPr>
        <p:blipFill>
          <a:blip r:embed="rId2"/>
          <a:stretch>
            <a:fillRect/>
          </a:stretch>
        </p:blipFill>
        <p:spPr>
          <a:xfrm>
            <a:off x="1355834" y="1166648"/>
            <a:ext cx="6907555" cy="5407574"/>
          </a:xfrm>
          <a:prstGeom prst="rect">
            <a:avLst/>
          </a:prstGeom>
        </p:spPr>
      </p:pic>
    </p:spTree>
    <p:extLst>
      <p:ext uri="{BB962C8B-B14F-4D97-AF65-F5344CB8AC3E}">
        <p14:creationId xmlns:p14="http://schemas.microsoft.com/office/powerpoint/2010/main" val="45375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87701-53AE-69BD-5166-D060218B7514}"/>
              </a:ext>
            </a:extLst>
          </p:cNvPr>
          <p:cNvSpPr>
            <a:spLocks noGrp="1"/>
          </p:cNvSpPr>
          <p:nvPr>
            <p:ph type="body" sz="quarter" idx="12"/>
          </p:nvPr>
        </p:nvSpPr>
        <p:spPr>
          <a:xfrm>
            <a:off x="1782756" y="1923393"/>
            <a:ext cx="5912069" cy="4445875"/>
          </a:xfrm>
        </p:spPr>
        <p:txBody>
          <a:bodyPr/>
          <a:lstStyle/>
          <a:p>
            <a:pPr algn="l"/>
            <a:endParaRPr lang="en-US" sz="6000" dirty="0"/>
          </a:p>
          <a:p>
            <a:pPr algn="l"/>
            <a:endParaRPr lang="en-US" sz="6000" dirty="0"/>
          </a:p>
          <a:p>
            <a:pPr algn="l"/>
            <a:r>
              <a:rPr lang="en-US" sz="6000" dirty="0"/>
              <a:t>  THANK YOU</a:t>
            </a:r>
          </a:p>
        </p:txBody>
      </p:sp>
    </p:spTree>
    <p:extLst>
      <p:ext uri="{BB962C8B-B14F-4D97-AF65-F5344CB8AC3E}">
        <p14:creationId xmlns:p14="http://schemas.microsoft.com/office/powerpoint/2010/main" val="227694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Illustration of pencil character with a smiling face">
            <a:extLst>
              <a:ext uri="{FF2B5EF4-FFF2-40B4-BE49-F238E27FC236}">
                <a16:creationId xmlns:a16="http://schemas.microsoft.com/office/drawing/2014/main" id="{4F7B4827-8709-0A47-B46F-DD5365D016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61058">
            <a:off x="1540377" y="1485518"/>
            <a:ext cx="1018281" cy="1737069"/>
          </a:xfrm>
          <a:prstGeom prst="rect">
            <a:avLst/>
          </a:prstGeom>
        </p:spPr>
      </p:pic>
      <p:sp>
        <p:nvSpPr>
          <p:cNvPr id="16" name="Title 15">
            <a:extLst>
              <a:ext uri="{FF2B5EF4-FFF2-40B4-BE49-F238E27FC236}">
                <a16:creationId xmlns:a16="http://schemas.microsoft.com/office/drawing/2014/main" id="{524E263C-0F01-4AD9-A788-208F84AB41A3}"/>
              </a:ext>
            </a:extLst>
          </p:cNvPr>
          <p:cNvSpPr>
            <a:spLocks noGrp="1"/>
          </p:cNvSpPr>
          <p:nvPr>
            <p:ph type="title"/>
          </p:nvPr>
        </p:nvSpPr>
        <p:spPr/>
        <p:txBody>
          <a:bodyPr>
            <a:normAutofit/>
          </a:bodyPr>
          <a:lstStyle/>
          <a:p>
            <a:r>
              <a:rPr lang="en-US" sz="2800" dirty="0"/>
              <a:t>INTRODUCTION</a:t>
            </a:r>
          </a:p>
        </p:txBody>
      </p:sp>
      <p:sp>
        <p:nvSpPr>
          <p:cNvPr id="4" name="Text Placeholder 3">
            <a:extLst>
              <a:ext uri="{FF2B5EF4-FFF2-40B4-BE49-F238E27FC236}">
                <a16:creationId xmlns:a16="http://schemas.microsoft.com/office/drawing/2014/main" id="{F744939B-9FCC-3E47-86C2-C8238D6A9D71}"/>
              </a:ext>
            </a:extLst>
          </p:cNvPr>
          <p:cNvSpPr>
            <a:spLocks noGrp="1"/>
          </p:cNvSpPr>
          <p:nvPr>
            <p:ph type="body" sz="quarter" idx="12"/>
          </p:nvPr>
        </p:nvSpPr>
        <p:spPr>
          <a:xfrm>
            <a:off x="2442443" y="3058510"/>
            <a:ext cx="5566439" cy="3421118"/>
          </a:xfrm>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to-do list and the Pomodoro technique are well-known methods for time management, which is essential for productivity. Distractions are a serious issue that can hinder productivity, though, especially in the age of social media. For this reason, my aim for this project is to develop a program that combines the To-do list and the Pomodoro method, allowing users to keep track of their to-do lists.  The program will also contain a website blocking tool that disables social media websites during work hours.</a:t>
            </a:r>
            <a:endParaRPr lang="en-US" sz="2000" dirty="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246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3A567-7FAA-96C6-6445-502018FE737C}"/>
              </a:ext>
            </a:extLst>
          </p:cNvPr>
          <p:cNvSpPr>
            <a:spLocks noGrp="1"/>
          </p:cNvSpPr>
          <p:nvPr>
            <p:ph type="body" sz="quarter" idx="12"/>
          </p:nvPr>
        </p:nvSpPr>
        <p:spPr>
          <a:xfrm>
            <a:off x="1734207" y="3218687"/>
            <a:ext cx="6195847" cy="3197879"/>
          </a:xfrm>
        </p:spPr>
        <p:txBody>
          <a:bodyPr/>
          <a:lstStyle/>
          <a:p>
            <a:pPr>
              <a:lnSpc>
                <a:spcPct val="107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dirty="0">
                <a:effectLst/>
                <a:latin typeface="Times New Roman" panose="02020603050405020304" pitchFamily="18" charset="0"/>
                <a:ea typeface="Calibri" panose="020F0502020204030204" pitchFamily="34" charset="0"/>
                <a:cs typeface="Times New Roman" panose="02020603050405020304" pitchFamily="18" charset="0"/>
              </a:rPr>
              <a:t>Pomodoro and Website Blocker Program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offers a disciplined approach to work, lessens distractions, and enhances time management, which can assist people in overcoming typical productivity issues. People may use this method to become more productive, feel less stressed, and accomplish their goals more successfully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endParaRPr lang="en-US" dirty="0"/>
          </a:p>
        </p:txBody>
      </p:sp>
      <p:sp>
        <p:nvSpPr>
          <p:cNvPr id="8" name="Title 7">
            <a:extLst>
              <a:ext uri="{FF2B5EF4-FFF2-40B4-BE49-F238E27FC236}">
                <a16:creationId xmlns:a16="http://schemas.microsoft.com/office/drawing/2014/main" id="{2A5A3AE1-1E2F-694C-5EBC-8C79C16A375A}"/>
              </a:ext>
            </a:extLst>
          </p:cNvPr>
          <p:cNvSpPr>
            <a:spLocks noGrp="1"/>
          </p:cNvSpPr>
          <p:nvPr>
            <p:ph type="title"/>
          </p:nvPr>
        </p:nvSpPr>
        <p:spPr/>
        <p:txBody>
          <a:bodyPr>
            <a:normAutofit fontScale="90000"/>
          </a:bodyPr>
          <a:lstStyle/>
          <a:p>
            <a:r>
              <a:rPr lang="en-US" dirty="0"/>
              <a:t>AIM</a:t>
            </a:r>
          </a:p>
        </p:txBody>
      </p:sp>
    </p:spTree>
    <p:extLst>
      <p:ext uri="{BB962C8B-B14F-4D97-AF65-F5344CB8AC3E}">
        <p14:creationId xmlns:p14="http://schemas.microsoft.com/office/powerpoint/2010/main" val="73875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3A567-7FAA-96C6-6445-502018FE737C}"/>
              </a:ext>
            </a:extLst>
          </p:cNvPr>
          <p:cNvSpPr>
            <a:spLocks noGrp="1"/>
          </p:cNvSpPr>
          <p:nvPr>
            <p:ph type="body" sz="quarter" idx="12"/>
          </p:nvPr>
        </p:nvSpPr>
        <p:spPr>
          <a:xfrm>
            <a:off x="1734207" y="3218687"/>
            <a:ext cx="6195847" cy="3197879"/>
          </a:xfrm>
        </p:spPr>
        <p:txBody>
          <a:bodyPr/>
          <a:lstStyle/>
          <a:p>
            <a:pPr marL="342900" lvl="0" indent="-342900" algn="l">
              <a:lnSpc>
                <a:spcPct val="107000"/>
              </a:lnSpc>
              <a:spcAft>
                <a:spcPts val="800"/>
              </a:spcAft>
              <a:buFont typeface="Arial" panose="020B0604020202020204" pitchFamily="34" charset="0"/>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 management</a:t>
            </a:r>
            <a:endParaRPr lang="en-US"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Arial" panose="020B0604020202020204" pitchFamily="34" charset="0"/>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Reduced Procrastination</a:t>
            </a:r>
            <a:endParaRPr lang="en-US"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Increased</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productivity.</a:t>
            </a:r>
            <a:endParaRPr lang="en-US"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Improved focus</a:t>
            </a:r>
            <a:endParaRPr lang="en-US" dirty="0">
              <a:effectLst/>
              <a:latin typeface="Calibri" panose="020F0502020204030204" pitchFamily="34" charset="0"/>
              <a:cs typeface="Times New Roman" panose="02020603050405020304" pitchFamily="18" charset="0"/>
            </a:endParaRPr>
          </a:p>
          <a:p>
            <a:endParaRPr lang="en-US" dirty="0"/>
          </a:p>
        </p:txBody>
      </p:sp>
      <p:sp>
        <p:nvSpPr>
          <p:cNvPr id="8" name="Title 7">
            <a:extLst>
              <a:ext uri="{FF2B5EF4-FFF2-40B4-BE49-F238E27FC236}">
                <a16:creationId xmlns:a16="http://schemas.microsoft.com/office/drawing/2014/main" id="{2A5A3AE1-1E2F-694C-5EBC-8C79C16A375A}"/>
              </a:ext>
            </a:extLst>
          </p:cNvPr>
          <p:cNvSpPr>
            <a:spLocks noGrp="1"/>
          </p:cNvSpPr>
          <p:nvPr>
            <p:ph type="title"/>
          </p:nvPr>
        </p:nvSpPr>
        <p:spPr/>
        <p:txBody>
          <a:bodyPr>
            <a:normAutofit fontScale="90000"/>
          </a:bodyPr>
          <a:lstStyle/>
          <a:p>
            <a:r>
              <a:rPr lang="en-US" dirty="0"/>
              <a:t>USES</a:t>
            </a:r>
          </a:p>
        </p:txBody>
      </p:sp>
    </p:spTree>
    <p:extLst>
      <p:ext uri="{BB962C8B-B14F-4D97-AF65-F5344CB8AC3E}">
        <p14:creationId xmlns:p14="http://schemas.microsoft.com/office/powerpoint/2010/main" val="51500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AB59D0-99D5-1FD2-ADE5-9A447FA0FA90}"/>
              </a:ext>
            </a:extLst>
          </p:cNvPr>
          <p:cNvSpPr>
            <a:spLocks noGrp="1"/>
          </p:cNvSpPr>
          <p:nvPr>
            <p:ph type="body" sz="quarter" idx="12"/>
          </p:nvPr>
        </p:nvSpPr>
        <p:spPr>
          <a:xfrm>
            <a:off x="1797269" y="3218688"/>
            <a:ext cx="6132785" cy="3197878"/>
          </a:xfrm>
        </p:spPr>
        <p:txBody>
          <a:bodyPr/>
          <a:lstStyle/>
          <a:p>
            <a:pPr marL="342900" indent="-342900" algn="l">
              <a:buFont typeface="Arial" panose="020B0604020202020204" pitchFamily="34" charset="0"/>
              <a:buChar char="•"/>
            </a:pPr>
            <a:r>
              <a:rPr lang="en-US" dirty="0"/>
              <a:t>os</a:t>
            </a:r>
          </a:p>
          <a:p>
            <a:pPr marL="342900" indent="-342900" algn="l">
              <a:buFont typeface="Arial" panose="020B0604020202020204" pitchFamily="34" charset="0"/>
              <a:buChar char="•"/>
            </a:pPr>
            <a:r>
              <a:rPr lang="en-US" dirty="0"/>
              <a:t>platform</a:t>
            </a:r>
          </a:p>
          <a:p>
            <a:pPr marL="342900" indent="-342900" algn="l">
              <a:buFont typeface="Arial" panose="020B0604020202020204" pitchFamily="34" charset="0"/>
              <a:buChar char="•"/>
            </a:pPr>
            <a:r>
              <a:rPr lang="en-US" dirty="0"/>
              <a:t>time</a:t>
            </a:r>
          </a:p>
          <a:p>
            <a:pPr marL="342900" indent="-342900" algn="l">
              <a:buFont typeface="Arial" panose="020B0604020202020204" pitchFamily="34" charset="0"/>
              <a:buChar char="•"/>
            </a:pPr>
            <a:r>
              <a:rPr lang="en-US" dirty="0"/>
              <a:t>sys</a:t>
            </a:r>
          </a:p>
          <a:p>
            <a:pPr marL="342900" indent="-342900" algn="l">
              <a:buFont typeface="Arial" panose="020B0604020202020204" pitchFamily="34" charset="0"/>
              <a:buChar char="•"/>
            </a:pPr>
            <a:r>
              <a:rPr lang="en-US" dirty="0"/>
              <a:t>Playsound</a:t>
            </a:r>
          </a:p>
        </p:txBody>
      </p:sp>
      <p:sp>
        <p:nvSpPr>
          <p:cNvPr id="8" name="Title 7">
            <a:extLst>
              <a:ext uri="{FF2B5EF4-FFF2-40B4-BE49-F238E27FC236}">
                <a16:creationId xmlns:a16="http://schemas.microsoft.com/office/drawing/2014/main" id="{31B78CA6-7F6B-6876-66AA-DAA51C9DDB93}"/>
              </a:ext>
            </a:extLst>
          </p:cNvPr>
          <p:cNvSpPr>
            <a:spLocks noGrp="1"/>
          </p:cNvSpPr>
          <p:nvPr>
            <p:ph type="title"/>
          </p:nvPr>
        </p:nvSpPr>
        <p:spPr/>
        <p:txBody>
          <a:bodyPr>
            <a:normAutofit/>
          </a:bodyPr>
          <a:lstStyle/>
          <a:p>
            <a:r>
              <a:rPr lang="en-US" sz="2800" dirty="0"/>
              <a:t>MODULES USED:</a:t>
            </a:r>
          </a:p>
        </p:txBody>
      </p:sp>
    </p:spTree>
    <p:extLst>
      <p:ext uri="{BB962C8B-B14F-4D97-AF65-F5344CB8AC3E}">
        <p14:creationId xmlns:p14="http://schemas.microsoft.com/office/powerpoint/2010/main" val="64547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AB59D0-99D5-1FD2-ADE5-9A447FA0FA90}"/>
              </a:ext>
            </a:extLst>
          </p:cNvPr>
          <p:cNvSpPr>
            <a:spLocks noGrp="1"/>
          </p:cNvSpPr>
          <p:nvPr>
            <p:ph type="body" sz="quarter" idx="12"/>
          </p:nvPr>
        </p:nvSpPr>
        <p:spPr>
          <a:xfrm>
            <a:off x="1797269" y="3218688"/>
            <a:ext cx="6132785" cy="3197878"/>
          </a:xfrm>
        </p:spPr>
        <p:txBody>
          <a:bodyPr/>
          <a:lstStyle/>
          <a:p>
            <a:pPr algn="l"/>
            <a:r>
              <a:rPr lang="en-US" dirty="0"/>
              <a:t>The user enters their working hours, sets the Pomodoro duration, and break time interval after importing these modules, and the system reminds them when it's time to start working and when to take a break. Social networking and other pointless websites will be prohibited during this time. </a:t>
            </a:r>
          </a:p>
        </p:txBody>
      </p:sp>
      <p:sp>
        <p:nvSpPr>
          <p:cNvPr id="8" name="Title 7">
            <a:extLst>
              <a:ext uri="{FF2B5EF4-FFF2-40B4-BE49-F238E27FC236}">
                <a16:creationId xmlns:a16="http://schemas.microsoft.com/office/drawing/2014/main" id="{31B78CA6-7F6B-6876-66AA-DAA51C9DDB93}"/>
              </a:ext>
            </a:extLst>
          </p:cNvPr>
          <p:cNvSpPr>
            <a:spLocks noGrp="1"/>
          </p:cNvSpPr>
          <p:nvPr>
            <p:ph type="title"/>
          </p:nvPr>
        </p:nvSpPr>
        <p:spPr/>
        <p:txBody>
          <a:bodyPr>
            <a:normAutofit fontScale="90000"/>
          </a:bodyPr>
          <a:lstStyle/>
          <a:p>
            <a:r>
              <a:rPr lang="en-US" sz="2800" dirty="0"/>
              <a:t>IMPLEMENTATION PLAN:</a:t>
            </a:r>
          </a:p>
        </p:txBody>
      </p:sp>
    </p:spTree>
    <p:extLst>
      <p:ext uri="{BB962C8B-B14F-4D97-AF65-F5344CB8AC3E}">
        <p14:creationId xmlns:p14="http://schemas.microsoft.com/office/powerpoint/2010/main" val="58666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87701-53AE-69BD-5166-D060218B7514}"/>
              </a:ext>
            </a:extLst>
          </p:cNvPr>
          <p:cNvSpPr>
            <a:spLocks noGrp="1"/>
          </p:cNvSpPr>
          <p:nvPr>
            <p:ph type="body" sz="quarter" idx="12"/>
          </p:nvPr>
        </p:nvSpPr>
        <p:spPr>
          <a:xfrm>
            <a:off x="1860331" y="3218688"/>
            <a:ext cx="5912069" cy="3245174"/>
          </a:xfrm>
        </p:spPr>
        <p:txBody>
          <a:bodyPr/>
          <a:lstStyle/>
          <a:p>
            <a:pPr algn="l"/>
            <a:endParaRPr lang="en-US" dirty="0"/>
          </a:p>
        </p:txBody>
      </p:sp>
      <p:sp>
        <p:nvSpPr>
          <p:cNvPr id="8" name="Title 7">
            <a:extLst>
              <a:ext uri="{FF2B5EF4-FFF2-40B4-BE49-F238E27FC236}">
                <a16:creationId xmlns:a16="http://schemas.microsoft.com/office/drawing/2014/main" id="{400566A9-6472-16DE-DF3F-B59F144E0734}"/>
              </a:ext>
            </a:extLst>
          </p:cNvPr>
          <p:cNvSpPr>
            <a:spLocks noGrp="1"/>
          </p:cNvSpPr>
          <p:nvPr>
            <p:ph type="title"/>
          </p:nvPr>
        </p:nvSpPr>
        <p:spPr/>
        <p:txBody>
          <a:bodyPr>
            <a:normAutofit/>
          </a:bodyPr>
          <a:lstStyle/>
          <a:p>
            <a:r>
              <a:rPr lang="en-US" sz="3200" dirty="0"/>
              <a:t>CODE</a:t>
            </a:r>
          </a:p>
        </p:txBody>
      </p:sp>
      <p:pic>
        <p:nvPicPr>
          <p:cNvPr id="4" name="Picture 3" descr="Text&#10;&#10;Description automatically generated with medium confidence">
            <a:extLst>
              <a:ext uri="{FF2B5EF4-FFF2-40B4-BE49-F238E27FC236}">
                <a16:creationId xmlns:a16="http://schemas.microsoft.com/office/drawing/2014/main" id="{60BF7418-1073-47C3-255A-1A453862BC73}"/>
              </a:ext>
            </a:extLst>
          </p:cNvPr>
          <p:cNvPicPr>
            <a:picLocks noChangeAspect="1"/>
          </p:cNvPicPr>
          <p:nvPr/>
        </p:nvPicPr>
        <p:blipFill>
          <a:blip r:embed="rId2"/>
          <a:stretch>
            <a:fillRect/>
          </a:stretch>
        </p:blipFill>
        <p:spPr>
          <a:xfrm>
            <a:off x="1355834" y="1308538"/>
            <a:ext cx="6926607" cy="5155324"/>
          </a:xfrm>
          <a:prstGeom prst="rect">
            <a:avLst/>
          </a:prstGeom>
        </p:spPr>
      </p:pic>
    </p:spTree>
    <p:extLst>
      <p:ext uri="{BB962C8B-B14F-4D97-AF65-F5344CB8AC3E}">
        <p14:creationId xmlns:p14="http://schemas.microsoft.com/office/powerpoint/2010/main" val="80833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87701-53AE-69BD-5166-D060218B7514}"/>
              </a:ext>
            </a:extLst>
          </p:cNvPr>
          <p:cNvSpPr>
            <a:spLocks noGrp="1"/>
          </p:cNvSpPr>
          <p:nvPr>
            <p:ph type="body" sz="quarter" idx="12"/>
          </p:nvPr>
        </p:nvSpPr>
        <p:spPr>
          <a:xfrm>
            <a:off x="1860331" y="3218688"/>
            <a:ext cx="5912069" cy="3245174"/>
          </a:xfrm>
        </p:spPr>
        <p:txBody>
          <a:bodyPr/>
          <a:lstStyle/>
          <a:p>
            <a:pPr algn="l"/>
            <a:endParaRPr lang="en-US" dirty="0"/>
          </a:p>
        </p:txBody>
      </p:sp>
      <p:pic>
        <p:nvPicPr>
          <p:cNvPr id="4" name="Picture 3" descr="Text&#10;&#10;Description automatically generated">
            <a:extLst>
              <a:ext uri="{FF2B5EF4-FFF2-40B4-BE49-F238E27FC236}">
                <a16:creationId xmlns:a16="http://schemas.microsoft.com/office/drawing/2014/main" id="{E38F7B2A-BF0E-E92B-62EC-D20FEDAC5254}"/>
              </a:ext>
            </a:extLst>
          </p:cNvPr>
          <p:cNvPicPr>
            <a:picLocks noChangeAspect="1"/>
          </p:cNvPicPr>
          <p:nvPr/>
        </p:nvPicPr>
        <p:blipFill>
          <a:blip r:embed="rId2"/>
          <a:stretch>
            <a:fillRect/>
          </a:stretch>
        </p:blipFill>
        <p:spPr>
          <a:xfrm>
            <a:off x="1371601" y="1308538"/>
            <a:ext cx="6896552" cy="5155324"/>
          </a:xfrm>
          <a:prstGeom prst="rect">
            <a:avLst/>
          </a:prstGeom>
        </p:spPr>
      </p:pic>
    </p:spTree>
    <p:extLst>
      <p:ext uri="{BB962C8B-B14F-4D97-AF65-F5344CB8AC3E}">
        <p14:creationId xmlns:p14="http://schemas.microsoft.com/office/powerpoint/2010/main" val="326618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87701-53AE-69BD-5166-D060218B7514}"/>
              </a:ext>
            </a:extLst>
          </p:cNvPr>
          <p:cNvSpPr>
            <a:spLocks noGrp="1"/>
          </p:cNvSpPr>
          <p:nvPr>
            <p:ph type="body" sz="quarter" idx="12"/>
          </p:nvPr>
        </p:nvSpPr>
        <p:spPr>
          <a:xfrm>
            <a:off x="1860331" y="3218688"/>
            <a:ext cx="5912069" cy="3245174"/>
          </a:xfrm>
        </p:spPr>
        <p:txBody>
          <a:bodyPr/>
          <a:lstStyle/>
          <a:p>
            <a:pPr algn="l"/>
            <a:endParaRPr lang="en-US" dirty="0"/>
          </a:p>
        </p:txBody>
      </p:sp>
      <p:pic>
        <p:nvPicPr>
          <p:cNvPr id="5" name="Picture 4" descr="Text&#10;&#10;Description automatically generated">
            <a:extLst>
              <a:ext uri="{FF2B5EF4-FFF2-40B4-BE49-F238E27FC236}">
                <a16:creationId xmlns:a16="http://schemas.microsoft.com/office/drawing/2014/main" id="{D3107283-B6FB-6CA7-CE60-3B1BCA945DEA}"/>
              </a:ext>
            </a:extLst>
          </p:cNvPr>
          <p:cNvPicPr>
            <a:picLocks noChangeAspect="1"/>
          </p:cNvPicPr>
          <p:nvPr/>
        </p:nvPicPr>
        <p:blipFill>
          <a:blip r:embed="rId2"/>
          <a:stretch>
            <a:fillRect/>
          </a:stretch>
        </p:blipFill>
        <p:spPr>
          <a:xfrm>
            <a:off x="1355835" y="1308538"/>
            <a:ext cx="6921844" cy="5155324"/>
          </a:xfrm>
          <a:prstGeom prst="rect">
            <a:avLst/>
          </a:prstGeom>
        </p:spPr>
      </p:pic>
    </p:spTree>
    <p:extLst>
      <p:ext uri="{BB962C8B-B14F-4D97-AF65-F5344CB8AC3E}">
        <p14:creationId xmlns:p14="http://schemas.microsoft.com/office/powerpoint/2010/main" val="2565431854"/>
      </p:ext>
    </p:extLst>
  </p:cSld>
  <p:clrMapOvr>
    <a:masterClrMapping/>
  </p:clrMapOvr>
</p:sld>
</file>

<file path=ppt/theme/theme1.xml><?xml version="1.0" encoding="utf-8"?>
<a:theme xmlns:a="http://schemas.openxmlformats.org/drawingml/2006/main" name="Secondary">
  <a:themeElements>
    <a:clrScheme name="Custom 12">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Elementary">
      <a:majorFont>
        <a:latin typeface="Kristen ITC"/>
        <a:ea typeface=""/>
        <a:cs typeface=""/>
      </a:majorFont>
      <a:minorFont>
        <a:latin typeface="Quire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00810_win32_fixed" id="{F0DF10C1-7B0D-4061-BDD1-51F9BF335B67}" vid="{40A515C4-3245-4BD3-A4DC-2CCD0A79E6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18AF901-EA04-474E-A05E-348510B9A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AFFA7D-AEB2-49F1-BA96-53E9C26C72FB}">
  <ds:schemaRefs>
    <ds:schemaRef ds:uri="http://schemas.microsoft.com/sharepoint/v3/contenttype/forms"/>
  </ds:schemaRefs>
</ds:datastoreItem>
</file>

<file path=customXml/itemProps3.xml><?xml version="1.0" encoding="utf-8"?>
<ds:datastoreItem xmlns:ds="http://schemas.openxmlformats.org/officeDocument/2006/customXml" ds:itemID="{CF75A764-259D-46FC-9CAA-4ACEAF2F50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Spirit week calendar</Template>
  <TotalTime>92</TotalTime>
  <Words>245</Words>
  <Application>Microsoft Office PowerPoint</Application>
  <PresentationFormat>Custom</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Kristen ITC</vt:lpstr>
      <vt:lpstr>Quire Sans</vt:lpstr>
      <vt:lpstr>Times New Roman</vt:lpstr>
      <vt:lpstr>Secondary</vt:lpstr>
      <vt:lpstr>Pomodoro-website blocker</vt:lpstr>
      <vt:lpstr>INTRODUCTION</vt:lpstr>
      <vt:lpstr>AIM</vt:lpstr>
      <vt:lpstr>USES</vt:lpstr>
      <vt:lpstr>MODULES USED:</vt:lpstr>
      <vt:lpstr>IMPLEMENTATION PLAN:</vt:lpstr>
      <vt:lpstr>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hkakuman</dc:creator>
  <cp:lastModifiedBy>hkakuman</cp:lastModifiedBy>
  <cp:revision>7</cp:revision>
  <dcterms:created xsi:type="dcterms:W3CDTF">2023-04-17T07:47:09Z</dcterms:created>
  <dcterms:modified xsi:type="dcterms:W3CDTF">2023-04-24T23:41:31Z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