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60" r:id="rId2"/>
    <p:sldId id="261" r:id="rId3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88482" autoAdjust="0"/>
  </p:normalViewPr>
  <p:slideViewPr>
    <p:cSldViewPr snapToGrid="0">
      <p:cViewPr varScale="1">
        <p:scale>
          <a:sx n="100" d="100"/>
          <a:sy n="100" d="100"/>
        </p:scale>
        <p:origin x="728" y="176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flipH="1">
            <a:off x="5543103" y="513147"/>
            <a:ext cx="4064955" cy="6858000"/>
            <a:chOff x="814404" y="843197"/>
            <a:chExt cx="4359361" cy="68580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04" y="843197"/>
              <a:ext cx="4359361" cy="6858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225398" y="3884124"/>
              <a:ext cx="594189" cy="8509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2963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4165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4645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9760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691292" y="1887857"/>
            <a:ext cx="338569" cy="42032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43418" y="6070045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0623" y="5152992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2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3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764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079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6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849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06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06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20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3356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3935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2662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0624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47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5459" y="1894527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36506" y="2542365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87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0795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7150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29288" y="4435788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39904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505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33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67868" y="6730830"/>
            <a:ext cx="1270008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9473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1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81863" y="2033115"/>
            <a:ext cx="232052" cy="431900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3150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6461" y="6710152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794283" y="3943307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2981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19874" y="454177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1036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6135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976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750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5303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735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00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05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6021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8762" y="6710151"/>
            <a:ext cx="1382212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69413" y="6147858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98004" y="4369344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41694" y="3571423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29663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889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941405" y="2883447"/>
            <a:ext cx="360878" cy="1059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0"/>
          </p:cNvCxnSpPr>
          <p:nvPr/>
        </p:nvCxnSpPr>
        <p:spPr>
          <a:xfrm rot="5400000">
            <a:off x="7988355" y="4756117"/>
            <a:ext cx="1558874" cy="1068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120997" y="3622412"/>
            <a:ext cx="261452" cy="297485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8152424" y="2154856"/>
            <a:ext cx="236532" cy="3875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8380974" y="3224529"/>
            <a:ext cx="7982" cy="6072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6836448" y="4623247"/>
            <a:ext cx="53657" cy="5297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6712108" y="5660797"/>
            <a:ext cx="177997" cy="7409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8718347" y="6444544"/>
            <a:ext cx="412713" cy="46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" idx="1"/>
          </p:cNvCxnSpPr>
          <p:nvPr/>
        </p:nvCxnSpPr>
        <p:spPr>
          <a:xfrm rot="10800000" flipV="1">
            <a:off x="7400144" y="6323046"/>
            <a:ext cx="243275" cy="3925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7043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3669" y="1607000"/>
            <a:ext cx="1404919" cy="24622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Helvetica"/>
                <a:cs typeface="Helvetica"/>
              </a:rPr>
              <a:t>∆AGB</a:t>
            </a:r>
            <a:endParaRPr lang="en-US" sz="1000" b="1" dirty="0">
              <a:latin typeface="Helvetica"/>
              <a:cs typeface="Helvetica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4055380" y="1958312"/>
            <a:ext cx="1226483" cy="68545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419838" y="1648205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5442468" y="1507751"/>
            <a:ext cx="148459" cy="36100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3917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5619" y="6136982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420" y="3806899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313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2500" y="850313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99162" y="16406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4325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284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53752" y="5015297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2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5454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05996" y="1567712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8214" y="5607674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86763" y="2684302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47367" y="562456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786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456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7672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28828" y="6696237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392" y="4418482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08214" y="3264949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45593" y="2543282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1314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540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104061" y="1981703"/>
            <a:ext cx="190702" cy="702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6676166" y="4771385"/>
            <a:ext cx="3137817" cy="99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317407" y="3621358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7499465" y="1110642"/>
            <a:ext cx="52147" cy="52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7484873" y="2322785"/>
            <a:ext cx="66739" cy="480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7446658" y="3518852"/>
            <a:ext cx="219244" cy="28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7491087" y="4314704"/>
            <a:ext cx="174815" cy="357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3"/>
            <a:endCxn id="12" idx="0"/>
          </p:cNvCxnSpPr>
          <p:nvPr/>
        </p:nvCxnSpPr>
        <p:spPr>
          <a:xfrm>
            <a:off x="7502914" y="5835275"/>
            <a:ext cx="102588" cy="30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3"/>
            <a:endCxn id="12" idx="2"/>
          </p:cNvCxnSpPr>
          <p:nvPr/>
        </p:nvCxnSpPr>
        <p:spPr>
          <a:xfrm flipV="1">
            <a:off x="7561674" y="6642984"/>
            <a:ext cx="43828" cy="280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8694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88769" y="1607000"/>
            <a:ext cx="1404919" cy="24622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Helvetica"/>
                <a:cs typeface="Helvetica"/>
              </a:rPr>
              <a:t>∆AGB</a:t>
            </a:r>
            <a:endParaRPr lang="en-US" sz="1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216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</TotalTime>
  <Words>411</Words>
  <Application>Microsoft Macintosh PowerPoint</Application>
  <PresentationFormat>Custom</PresentationFormat>
  <Paragraphs>131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Smithsonian Institution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Kristina Anderson Teixeira</cp:lastModifiedBy>
  <cp:revision>165</cp:revision>
  <cp:lastPrinted>2015-09-16T22:25:56Z</cp:lastPrinted>
  <dcterms:created xsi:type="dcterms:W3CDTF">2015-08-14T19:30:26Z</dcterms:created>
  <dcterms:modified xsi:type="dcterms:W3CDTF">2018-04-11T10:25:59Z</dcterms:modified>
</cp:coreProperties>
</file>