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10058400" cy="7875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a Teixei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88482" autoAdjust="0"/>
  </p:normalViewPr>
  <p:slideViewPr>
    <p:cSldViewPr snapToGrid="0">
      <p:cViewPr varScale="1">
        <p:scale>
          <a:sx n="100" d="100"/>
          <a:sy n="100" d="100"/>
        </p:scale>
        <p:origin x="1928" y="176"/>
      </p:cViewPr>
      <p:guideLst>
        <p:guide orient="horz" pos="2480"/>
        <p:guide pos="3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1CBE-BB6E-4336-B9D2-0DBF2580439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8913" y="1143000"/>
            <a:ext cx="394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BD99C-08D7-4F61-AA50-EFB7CB30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 </a:t>
            </a:r>
            <a:r>
              <a:rPr lang="en-US" smtClean="0"/>
              <a:t>indicates changes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88899"/>
            <a:ext cx="8549640" cy="2741871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136508"/>
            <a:ext cx="7543800" cy="190144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9302"/>
            <a:ext cx="2168843" cy="667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9302"/>
            <a:ext cx="6380798" cy="667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63430"/>
            <a:ext cx="8675370" cy="3276025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70448"/>
            <a:ext cx="8675370" cy="172278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9304"/>
            <a:ext cx="8675370" cy="152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30613"/>
            <a:ext cx="4255174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76777"/>
            <a:ext cx="4255174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30613"/>
            <a:ext cx="4276130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76777"/>
            <a:ext cx="4276130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33941"/>
            <a:ext cx="5092065" cy="559677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33941"/>
            <a:ext cx="5092065" cy="559677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9304"/>
            <a:ext cx="8675370" cy="152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96511"/>
            <a:ext cx="867537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230C-6699-44FE-8AB2-9F66E2F4BD1B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99505"/>
            <a:ext cx="339471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1441" y="8663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581634" y="7833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629684" y="26514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141126" y="7833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922017" y="1760026"/>
            <a:ext cx="338569" cy="47080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19924" y="6981097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5607" y="5300180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392" y="35957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6" y="18474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41546" y="43836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3080" y="35108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6746" y="9301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50068" y="22132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5791" y="27196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5786" y="57761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7143" y="50810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500734" y="24299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558659" y="2542405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453648" y="5309523"/>
            <a:ext cx="285934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920000">
            <a:off x="2227531" y="2827933"/>
            <a:ext cx="137160" cy="566928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69831" y="7301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07756" y="2254090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75597" y="2608421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3850" y="7751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244670" y="28681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880116" y="8224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8284" y="4800804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4155562" y="9568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15647" y="13073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solidFill>
                  <a:srgbClr val="FF0000"/>
                </a:solidFill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79586" y="6044502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38513" y="6313511"/>
            <a:ext cx="1024300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1112417" y="18728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4955" y="73195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97301" y="1913708"/>
            <a:ext cx="1250057" cy="1027216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18164" y="1900373"/>
            <a:ext cx="529844" cy="465417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0186" y="51001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89417" y="6891807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97711" y="4011450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2463219" y="3060617"/>
            <a:ext cx="137160" cy="219456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57940" y="787980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268711" y="16833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764084" y="6228457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2705" y="30523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solidFill>
                  <a:srgbClr val="FF0000"/>
                </a:solidFill>
                <a:latin typeface="Helvetica"/>
                <a:cs typeface="Helvetica"/>
              </a:rPr>
              <a:t>repro</a:t>
            </a:r>
            <a:endParaRPr lang="en-US" sz="1000" b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40193" y="3822900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Helvetica"/>
                <a:cs typeface="Helvetica"/>
              </a:rPr>
              <a:t>Rroot</a:t>
            </a:r>
            <a:endParaRPr lang="en-US" sz="1000" b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695499" y="3843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38611" y="12707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solidFill>
                  <a:srgbClr val="FF0000"/>
                </a:solidFill>
                <a:latin typeface="Helvetica"/>
                <a:cs typeface="Helvetica"/>
              </a:rPr>
              <a:t>auto_ag</a:t>
            </a:r>
            <a:endParaRPr lang="en-US" sz="1000" b="1" baseline="-25000" dirty="0">
              <a:solidFill>
                <a:srgbClr val="FF0000"/>
              </a:solidFill>
              <a:latin typeface="Helvetica"/>
              <a:cs typeface="Helvetica"/>
            </a:endParaRPr>
          </a:p>
          <a:p>
            <a:pPr algn="ctr"/>
            <a:endParaRPr lang="en-US" sz="1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120" y="64609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solidFill>
                  <a:srgbClr val="FF0000"/>
                </a:solidFill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81531" y="457673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solidFill>
                  <a:srgbClr val="FF0000"/>
                </a:solidFill>
                <a:latin typeface="Helvetica"/>
                <a:cs typeface="Helvetica"/>
              </a:rPr>
              <a:t>branch</a:t>
            </a:r>
            <a:r>
              <a:rPr lang="en-US" sz="1000" dirty="0">
                <a:solidFill>
                  <a:srgbClr val="FF0000"/>
                </a:solidFill>
                <a:latin typeface="Helvetica"/>
                <a:cs typeface="Helvetica"/>
              </a:rPr>
              <a:t>)</a:t>
            </a:r>
          </a:p>
        </p:txBody>
      </p:sp>
      <p:sp>
        <p:nvSpPr>
          <p:cNvPr id="65" name="Down Arrow 64"/>
          <p:cNvSpPr/>
          <p:nvPr/>
        </p:nvSpPr>
        <p:spPr>
          <a:xfrm>
            <a:off x="2615774" y="3737348"/>
            <a:ext cx="123808" cy="1536233"/>
          </a:xfrm>
          <a:prstGeom prst="downArrow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89417" y="7362355"/>
            <a:ext cx="1432846" cy="45520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</a:t>
            </a:r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25153" y="5584026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17146" y="5037552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19731" y="2867942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woody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3020434" y="3469942"/>
            <a:ext cx="199836" cy="93122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608512" y="3307263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solidFill>
                  <a:srgbClr val="FF0000"/>
                </a:solidFill>
                <a:latin typeface="Helvetica"/>
                <a:cs typeface="Helvetica"/>
              </a:rPr>
              <a:t>woody</a:t>
            </a:r>
            <a:endParaRPr lang="en-US" sz="1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280496" y="2949503"/>
            <a:ext cx="125215" cy="106194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3"/>
          </p:cNvCxnSpPr>
          <p:nvPr/>
        </p:nvCxnSpPr>
        <p:spPr>
          <a:xfrm rot="5400000">
            <a:off x="7025308" y="5853695"/>
            <a:ext cx="2654784" cy="10602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279423" y="4015155"/>
            <a:ext cx="233537" cy="3076729"/>
          </a:xfrm>
          <a:prstGeom prst="downArrow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3966</TotalTime>
  <Words>206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>Smithsonian Institution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Maria</dc:creator>
  <cp:lastModifiedBy>Kristina Anderson Teixeira</cp:lastModifiedBy>
  <cp:revision>155</cp:revision>
  <cp:lastPrinted>2015-09-16T22:25:56Z</cp:lastPrinted>
  <dcterms:created xsi:type="dcterms:W3CDTF">2015-08-14T19:30:26Z</dcterms:created>
  <dcterms:modified xsi:type="dcterms:W3CDTF">2018-03-13T22:55:30Z</dcterms:modified>
</cp:coreProperties>
</file>