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391" r:id="rId7"/>
    <p:sldId id="397" r:id="rId8"/>
    <p:sldId id="411" r:id="rId9"/>
    <p:sldId id="408" r:id="rId10"/>
    <p:sldId id="407" r:id="rId11"/>
    <p:sldId id="406" r:id="rId12"/>
    <p:sldId id="405" r:id="rId13"/>
    <p:sldId id="404" r:id="rId14"/>
    <p:sldId id="403" r:id="rId15"/>
    <p:sldId id="412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27" autoAdjust="0"/>
  </p:normalViewPr>
  <p:slideViewPr>
    <p:cSldViewPr snapToGrid="0">
      <p:cViewPr>
        <p:scale>
          <a:sx n="75" d="100"/>
          <a:sy n="75" d="100"/>
        </p:scale>
        <p:origin x="1308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4429C-6C75-04A9-A124-FC05528AF723}"/>
              </a:ext>
            </a:extLst>
          </p:cNvPr>
          <p:cNvSpPr txBox="1"/>
          <p:nvPr/>
        </p:nvSpPr>
        <p:spPr>
          <a:xfrm>
            <a:off x="6309904" y="4085113"/>
            <a:ext cx="515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TOPIC :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DePaul Shopping Centre Project Presentation</a:t>
            </a:r>
            <a:endParaRPr lang="en-US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4977" y="1842760"/>
            <a:ext cx="8215349" cy="548574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Accessibility and Usability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Ensure that the system is accessible and user-friendly for users of all abilities.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Consider usability testing to identify and address any usability issues.</a:t>
            </a: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These points should provide a comprehensive overview of the features offered by the Shopping Centre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822216-2079-51AA-DFE6-C6876FAA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97142"/>
            <a:ext cx="10873740" cy="1680205"/>
          </a:xfrm>
        </p:spPr>
        <p:txBody>
          <a:bodyPr/>
          <a:lstStyle/>
          <a:p>
            <a:r>
              <a:rPr lang="en-US" dirty="0"/>
              <a:t>Technologies Used</a:t>
            </a:r>
            <a:br>
              <a:rPr lang="en-US" dirty="0"/>
            </a:br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BE4B57F1-7825-CE4F-F36B-AB95305E61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programming language used for developing the system is Java programming language.</a:t>
            </a:r>
          </a:p>
          <a:p>
            <a:r>
              <a:rPr lang="en-US" sz="2400" dirty="0"/>
              <a:t>The integrated development environment used for this is Eclipse however, it can run in other IDEs like IntelliJ.</a:t>
            </a:r>
          </a:p>
          <a:p>
            <a:r>
              <a:rPr lang="en-US" sz="2400" dirty="0"/>
              <a:t>For storing and managing the data DBMS used in this project was MySQL.</a:t>
            </a:r>
          </a:p>
          <a:p>
            <a:r>
              <a:rPr lang="en-US" sz="2400" dirty="0"/>
              <a:t>The version control system used for managing source code is  Git.</a:t>
            </a:r>
          </a:p>
          <a:p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esting framework utilized for automated testing is Junit.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C1985F-9839-5EDB-0449-25F0E26C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59FE1-6B7E-00B3-6D34-8BB7945D5F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Therefore, I conclude that this project gives an overview of DePaul Shopping Centre. In here, a user can browse variety of products in the catalog also prices are differentiated according to their variance. A simple GUI is also created for a user-friendly experience.</a:t>
            </a:r>
          </a:p>
        </p:txBody>
      </p:sp>
    </p:spTree>
    <p:extLst>
      <p:ext uri="{BB962C8B-B14F-4D97-AF65-F5344CB8AC3E}">
        <p14:creationId xmlns:p14="http://schemas.microsoft.com/office/powerpoint/2010/main" val="276139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250267"/>
            <a:ext cx="5933440" cy="16996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MOVVA HARI KOMAL DASARATH CHOWDARY</a:t>
            </a:r>
          </a:p>
          <a:p>
            <a:r>
              <a:rPr lang="en-US" dirty="0">
                <a:solidFill>
                  <a:schemeClr val="bg1"/>
                </a:solidFill>
              </a:rPr>
              <a:t>Student id : 2187390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957" y="2450571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Architecture Overview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599" y="2049900"/>
            <a:ext cx="8143103" cy="457332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DePaul Shopping Centre Project is built by following all the F</a:t>
            </a:r>
            <a:r>
              <a:rPr lang="en-US" dirty="0">
                <a:latin typeface="Söhne"/>
              </a:rPr>
              <a:t>undamental principles and Design Patterns.</a:t>
            </a:r>
            <a:endParaRPr lang="en-US" dirty="0"/>
          </a:p>
          <a:p>
            <a:r>
              <a:rPr lang="en-US" dirty="0"/>
              <a:t>Moreover, the project gives a user friendly </a:t>
            </a:r>
            <a:r>
              <a:rPr lang="en-US" dirty="0" err="1"/>
              <a:t>ui</a:t>
            </a:r>
            <a:r>
              <a:rPr lang="en-US" dirty="0"/>
              <a:t> where the user can easily interact with the program.</a:t>
            </a:r>
          </a:p>
          <a:p>
            <a:r>
              <a:rPr lang="en-US" dirty="0"/>
              <a:t>The Fundamental principles followed in the program were SOLID principles. Where all the 5 principles of SOLID principles are being followed by the program.</a:t>
            </a:r>
          </a:p>
          <a:p>
            <a:r>
              <a:rPr lang="en-US" dirty="0"/>
              <a:t>The Design Patterns like </a:t>
            </a:r>
            <a:r>
              <a:rPr lang="en-US" b="0" i="0" dirty="0">
                <a:effectLst/>
                <a:latin typeface="Google Sans"/>
              </a:rPr>
              <a:t>Creational Design Pattern, Structural Design Pattern, and Behavioral Design Pattern are also followed so the pattern of the program is organized.</a:t>
            </a:r>
          </a:p>
          <a:p>
            <a:r>
              <a:rPr lang="en-US" dirty="0"/>
              <a:t>The project also have testing units like ShoppinCartTest, CatalogTest, PaymentProcessortest.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44843"/>
            <a:ext cx="5486400" cy="3291840"/>
          </a:xfrm>
        </p:spPr>
        <p:txBody>
          <a:bodyPr/>
          <a:lstStyle/>
          <a:p>
            <a:r>
              <a:rPr lang="en-US" dirty="0"/>
              <a:t>Architectural View: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275D8-1C79-A500-C7B3-72D186F06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425985"/>
            <a:ext cx="5486400" cy="1645920"/>
          </a:xfrm>
        </p:spPr>
        <p:txBody>
          <a:bodyPr/>
          <a:lstStyle/>
          <a:p>
            <a:r>
              <a:rPr lang="en-US" dirty="0"/>
              <a:t>Overview of the Project’s UML diagram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85B9F0-68C5-8749-43B9-616DB9593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40" y="223365"/>
            <a:ext cx="10988891" cy="63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9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E1E97-5523-2AF9-EF2E-07A3AB4308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Register as a new 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Login as an existing 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View all products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Add a product to cart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View cart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Place an order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Exit the shopping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E3C7C-4C1C-D4C2-EB6A-A13DC8E06E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3753" y="791004"/>
            <a:ext cx="8988247" cy="606180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User Registration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Allow new users to register by providing their username, password, name, and email.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Ensure validation of user input to maintain data integrity and security.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User Login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Enable existing users to log in using their username and password.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Implement authentication mechanisms to verify user credentials securely.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Product Browsing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Provide a catalog of available products in the shopping center.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Allow users to view product details such as name, price, description, and quantity in stock.</a:t>
            </a:r>
          </a:p>
          <a:p>
            <a:pPr lvl="1"/>
            <a:endParaRPr lang="en-US" b="0" i="0" dirty="0">
              <a:effectLst/>
              <a:latin typeface="Söhne"/>
            </a:endParaRPr>
          </a:p>
          <a:p>
            <a:pPr lvl="1"/>
            <a:endParaRPr lang="en-US" b="0" i="0" dirty="0">
              <a:effectLst/>
              <a:latin typeface="Söhne"/>
            </a:endParaRPr>
          </a:p>
          <a:p>
            <a:pPr lvl="1"/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0770" y="595609"/>
            <a:ext cx="8000695" cy="566678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Adding Products to Cart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Allow logged-in users to add products to their shopping cart.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Implement functionality to update the quantity of items in the cart.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Viewing Cart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Enable users to view the contents of their shopping cart.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Display the list of items in the cart along with their prices and quantities.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Placing Orders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Provide functionality for users to place orders for the items in their cart.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Implement order processing mechanisms to handle payment and confirmation.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93F5BD-0DF4-AA48-5E52-084DE5DA40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6911" y="573409"/>
            <a:ext cx="8536726" cy="571118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Exit Shopping Centre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Allow users to exit the shopping center and terminate their session.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Ensure proper cleanup of resources and data upon exit.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User Feedback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Consider incorporating features for users to provide feedback or ratings on products and their shopping experience.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Implement mechanisms to collect and analyze user feedback for continuous improvement.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Error Handling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Implement robust error handling mechanisms to handle exceptions and edge cases gracefully.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Provide informative error messages to guide users in case of invalid input or system errors.</a:t>
            </a:r>
          </a:p>
          <a:p>
            <a:pPr lvl="1"/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{845D9B21-71A9-4380-9682-0593D83A34D5}tf78853419_win32</Template>
  <TotalTime>175</TotalTime>
  <Words>610</Words>
  <Application>Microsoft Office PowerPoint</Application>
  <PresentationFormat>Widescreen</PresentationFormat>
  <Paragraphs>79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Google Sans</vt:lpstr>
      <vt:lpstr>Söhne</vt:lpstr>
      <vt:lpstr>Custom</vt:lpstr>
      <vt:lpstr>FINAL PROJECT</vt:lpstr>
      <vt:lpstr>Contents</vt:lpstr>
      <vt:lpstr>Introduction</vt:lpstr>
      <vt:lpstr>Architectural View: </vt:lpstr>
      <vt:lpstr>PowerPoint Presentation</vt:lpstr>
      <vt:lpstr>Features</vt:lpstr>
      <vt:lpstr>PowerPoint Presentation</vt:lpstr>
      <vt:lpstr>PowerPoint Presentation</vt:lpstr>
      <vt:lpstr>PowerPoint Presentation</vt:lpstr>
      <vt:lpstr>PowerPoint Presentation</vt:lpstr>
      <vt:lpstr>Technologies Used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Hari Komal</dc:creator>
  <cp:lastModifiedBy>Hari Komal</cp:lastModifiedBy>
  <cp:revision>1</cp:revision>
  <dcterms:created xsi:type="dcterms:W3CDTF">2024-03-16T22:31:10Z</dcterms:created>
  <dcterms:modified xsi:type="dcterms:W3CDTF">2024-03-17T01:26:12Z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