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00"/>
  </p:sldMasterIdLst>
  <p:sldIdLst>
    <p:sldId id="256" r:id="rId101"/>
    <p:sldId id="257" r:id="rId102"/>
    <p:sldId id="258" r:id="rId103"/>
    <p:sldId id="259" r:id="rId104"/>
    <p:sldId id="261" r:id="rId105"/>
    <p:sldId id="262" r:id="rId106"/>
    <p:sldId id="263" r:id="rId107"/>
    <p:sldId id="264" r:id="rId10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slide" Target="slides/slide7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2.xml"/><Relationship Id="rId110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Master" Target="slideMasters/slideMaster1.xml"/><Relationship Id="rId105" Type="http://schemas.openxmlformats.org/officeDocument/2006/relationships/slide" Target="slides/slide5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3.xml"/><Relationship Id="rId108" Type="http://schemas.openxmlformats.org/officeDocument/2006/relationships/slide" Target="slides/slide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6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presProps" Target="presProp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6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3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4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4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3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7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5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1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1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9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2.xml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9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89.xml"/><Relationship Id="rId4" Type="http://schemas.openxmlformats.org/officeDocument/2006/relationships/customXml" Target="../../customXml/item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7.xml"/><Relationship Id="rId13" Type="http://schemas.openxmlformats.org/officeDocument/2006/relationships/customXml" Target="../../customXml/item28.xml"/><Relationship Id="rId18" Type="http://schemas.openxmlformats.org/officeDocument/2006/relationships/customXml" Target="../../customXml/item47.xml"/><Relationship Id="rId3" Type="http://schemas.openxmlformats.org/officeDocument/2006/relationships/customXml" Target="../../customXml/item80.xml"/><Relationship Id="rId7" Type="http://schemas.openxmlformats.org/officeDocument/2006/relationships/customXml" Target="../../customXml/item73.xml"/><Relationship Id="rId12" Type="http://schemas.openxmlformats.org/officeDocument/2006/relationships/customXml" Target="../../customXml/item16.xml"/><Relationship Id="rId17" Type="http://schemas.openxmlformats.org/officeDocument/2006/relationships/customXml" Target="../../customXml/item76.xml"/><Relationship Id="rId2" Type="http://schemas.openxmlformats.org/officeDocument/2006/relationships/customXml" Target="../../customXml/item58.xml"/><Relationship Id="rId16" Type="http://schemas.openxmlformats.org/officeDocument/2006/relationships/customXml" Target="../../customXml/item92.xml"/><Relationship Id="rId20" Type="http://schemas.openxmlformats.org/officeDocument/2006/relationships/slideLayout" Target="../slideLayouts/slideLayout1.xml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7.xml"/><Relationship Id="rId11" Type="http://schemas.openxmlformats.org/officeDocument/2006/relationships/customXml" Target="../../customXml/item46.xml"/><Relationship Id="rId5" Type="http://schemas.openxmlformats.org/officeDocument/2006/relationships/customXml" Target="../../customXml/item60.xml"/><Relationship Id="rId15" Type="http://schemas.openxmlformats.org/officeDocument/2006/relationships/customXml" Target="../../customXml/item23.xml"/><Relationship Id="rId10" Type="http://schemas.openxmlformats.org/officeDocument/2006/relationships/customXml" Target="../../customXml/item37.xml"/><Relationship Id="rId19" Type="http://schemas.openxmlformats.org/officeDocument/2006/relationships/customXml" Target="../../customXml/item98.xml"/><Relationship Id="rId4" Type="http://schemas.openxmlformats.org/officeDocument/2006/relationships/customXml" Target="../../customXml/item61.xml"/><Relationship Id="rId9" Type="http://schemas.openxmlformats.org/officeDocument/2006/relationships/customXml" Target="../../customXml/item91.xml"/><Relationship Id="rId14" Type="http://schemas.openxmlformats.org/officeDocument/2006/relationships/customXml" Target="../../customXml/item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63.xml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13.xml"/><Relationship Id="rId5" Type="http://schemas.openxmlformats.org/officeDocument/2006/relationships/customXml" Target="../../customXml/item82.xml"/><Relationship Id="rId4" Type="http://schemas.openxmlformats.org/officeDocument/2006/relationships/customXml" Target="../../customXml/item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4.xml"/><Relationship Id="rId13" Type="http://schemas.openxmlformats.org/officeDocument/2006/relationships/customXml" Target="../../customXml/item71.xml"/><Relationship Id="rId18" Type="http://schemas.openxmlformats.org/officeDocument/2006/relationships/customXml" Target="../../customXml/item10.xml"/><Relationship Id="rId3" Type="http://schemas.openxmlformats.org/officeDocument/2006/relationships/customXml" Target="../../customXml/item35.xml"/><Relationship Id="rId7" Type="http://schemas.openxmlformats.org/officeDocument/2006/relationships/customXml" Target="../../customXml/item29.xml"/><Relationship Id="rId12" Type="http://schemas.openxmlformats.org/officeDocument/2006/relationships/customXml" Target="../../customXml/item5.xml"/><Relationship Id="rId17" Type="http://schemas.openxmlformats.org/officeDocument/2006/relationships/customXml" Target="../../customXml/item44.xml"/><Relationship Id="rId2" Type="http://schemas.openxmlformats.org/officeDocument/2006/relationships/customXml" Target="../../customXml/item79.xml"/><Relationship Id="rId16" Type="http://schemas.openxmlformats.org/officeDocument/2006/relationships/customXml" Target="../../customXml/item15.xml"/><Relationship Id="rId20" Type="http://schemas.openxmlformats.org/officeDocument/2006/relationships/slideLayout" Target="../slideLayouts/slideLayout1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57.xml"/><Relationship Id="rId11" Type="http://schemas.openxmlformats.org/officeDocument/2006/relationships/customXml" Target="../../customXml/item96.xml"/><Relationship Id="rId5" Type="http://schemas.openxmlformats.org/officeDocument/2006/relationships/customXml" Target="../../customXml/item50.xml"/><Relationship Id="rId15" Type="http://schemas.openxmlformats.org/officeDocument/2006/relationships/customXml" Target="../../customXml/item67.xml"/><Relationship Id="rId10" Type="http://schemas.openxmlformats.org/officeDocument/2006/relationships/customXml" Target="../../customXml/item26.xml"/><Relationship Id="rId19" Type="http://schemas.openxmlformats.org/officeDocument/2006/relationships/customXml" Target="../../customXml/item99.xml"/><Relationship Id="rId4" Type="http://schemas.openxmlformats.org/officeDocument/2006/relationships/customXml" Target="../../customXml/item59.xml"/><Relationship Id="rId9" Type="http://schemas.openxmlformats.org/officeDocument/2006/relationships/customXml" Target="../../customXml/item4.xml"/><Relationship Id="rId14" Type="http://schemas.openxmlformats.org/officeDocument/2006/relationships/customXml" Target="../../customXml/item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2" Type="http://schemas.openxmlformats.org/officeDocument/2006/relationships/customXml" Target="../../customXml/item86.xml"/><Relationship Id="rId1" Type="http://schemas.openxmlformats.org/officeDocument/2006/relationships/customXml" Target="../../customXml/item14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75.xml"/><Relationship Id="rId1" Type="http://schemas.openxmlformats.org/officeDocument/2006/relationships/customXml" Target="../../customXml/item83.xml"/><Relationship Id="rId6" Type="http://schemas.openxmlformats.org/officeDocument/2006/relationships/customXml" Target="../../customXml/item68.xml"/><Relationship Id="rId5" Type="http://schemas.openxmlformats.org/officeDocument/2006/relationships/customXml" Target="../../customXml/item21.xml"/><Relationship Id="rId4" Type="http://schemas.openxmlformats.org/officeDocument/2006/relationships/customXml" Target="../../customXml/item8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1.xml"/><Relationship Id="rId3" Type="http://schemas.openxmlformats.org/officeDocument/2006/relationships/customXml" Target="../../customXml/item53.xml"/><Relationship Id="rId7" Type="http://schemas.openxmlformats.org/officeDocument/2006/relationships/customXml" Target="../../customXml/item45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36.xml"/><Relationship Id="rId6" Type="http://schemas.openxmlformats.org/officeDocument/2006/relationships/customXml" Target="../../customXml/item17.xml"/><Relationship Id="rId5" Type="http://schemas.openxmlformats.org/officeDocument/2006/relationships/customXml" Target="../../customXml/item84.xml"/><Relationship Id="rId4" Type="http://schemas.openxmlformats.org/officeDocument/2006/relationships/customXml" Target="../../customXml/item62.xml"/><Relationship Id="rId9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88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192347396"/>
              </p:ext>
            </p:ext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MouseClick">
            <a:extLst>
              <a:ext uri="{FF2B5EF4-FFF2-40B4-BE49-F238E27FC236}">
                <a16:creationId xmlns:a16="http://schemas.microsoft.com/office/drawing/2014/main" id="{DB25FCC1-9A78-43BE-AD79-EC469476C8E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1527413" y="344926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BF55156-7A20-4C12-BD99-4A1505E124E5}"/>
              </a:ext>
            </a:extLst>
          </p:cNvPr>
          <p:cNvSpPr txBox="1"/>
          <p:nvPr/>
        </p:nvSpPr>
        <p:spPr>
          <a:xfrm>
            <a:off x="4800600" y="8619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화면</a:t>
            </a:r>
            <a:endParaRPr lang="en-US" altLang="ko-KR" dirty="0"/>
          </a:p>
          <a:p>
            <a:r>
              <a:rPr lang="ko-KR" altLang="en-US" dirty="0"/>
              <a:t>생성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63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08642E-6 C 0.01025 -0.00061 0.02084 0.00093 0.03091 -0.00216 C 0.03855 -0.00494 0.0448 -0.01203 0.05174 -0.01697 C 0.07917 -0.03611 0.0908 -0.06358 0.10643 -0.09815 C 0.11111 -0.11975 0.11372 -0.14074 0.11372 -0.163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Window">
            <a:extLst>
              <a:ext uri="{FF2B5EF4-FFF2-40B4-BE49-F238E27FC236}">
                <a16:creationId xmlns:a16="http://schemas.microsoft.com/office/drawing/2014/main" id="{79AE5A9F-CC6F-447E-AFAE-4C77AD3CF2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00526" y="-9822"/>
            <a:ext cx="3023751" cy="5101251"/>
            <a:chOff x="0" y="0"/>
            <a:chExt cx="9144000" cy="6858000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E4820E59-2476-4502-B388-0AAFC03B9BB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7" name="Rectangle 10">
                <a:extLst>
                  <a:ext uri="{FF2B5EF4-FFF2-40B4-BE49-F238E27FC236}">
                    <a16:creationId xmlns:a16="http://schemas.microsoft.com/office/drawing/2014/main" id="{A50B37EC-9768-4B2F-ABBD-DFF34B3B9F8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5C5CFA48-9B68-4630-96F6-5C10A225CDF4}"/>
                  </a:ext>
                </a:extLst>
              </p:cNvPr>
              <p:cNvSpPr/>
              <p:nvPr/>
            </p:nvSpPr>
            <p:spPr>
              <a:xfrm>
                <a:off x="76200" y="309483"/>
                <a:ext cx="8991600" cy="599033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WindowTitle">
                <a:extLst>
                  <a:ext uri="{FF2B5EF4-FFF2-40B4-BE49-F238E27FC236}">
                    <a16:creationId xmlns:a16="http://schemas.microsoft.com/office/drawing/2014/main" id="{40ED765B-A79F-46B6-8798-A962D34B5D0A}"/>
                  </a:ext>
                </a:extLst>
              </p:cNvPr>
              <p:cNvSpPr txBox="1"/>
              <p:nvPr/>
            </p:nvSpPr>
            <p:spPr>
              <a:xfrm>
                <a:off x="240975" y="2990"/>
                <a:ext cx="3802436" cy="3103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스크류 드라이버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0" name="Minimize - Maximize - Close">
              <a:extLst>
                <a:ext uri="{FF2B5EF4-FFF2-40B4-BE49-F238E27FC236}">
                  <a16:creationId xmlns:a16="http://schemas.microsoft.com/office/drawing/2014/main" id="{CD7FEBE9-94D1-4F71-B636-935CCC9CE81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5D71CA44-03BA-4A8E-AFC4-46B3461212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48DDE95-82FD-42D7-9952-319364011B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9149A7C2-C209-4349-8FA7-DFAED5070C4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628548AE-A6B7-4EFA-8356-B403640ADBB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1CC4BB3F-2B22-4F70-8731-4CC098BA1C8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A502C628-4604-4691-BFF8-2733BA41BE8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99819EF3-DEED-47CA-B0EC-963A56CE209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76256" y="351982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이름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B681955-21B9-4881-887E-B697E5840BF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68017" y="667124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도수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460DD64C-4842-4517-9A1A-FDACFF1DC5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68017" y="962816"/>
            <a:ext cx="721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베이스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A0379C74-6086-4639-9841-30C3FB8FB2AC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776256" y="1280727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재료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D7FFDB4A-021C-4A6F-903B-38AD44D8DE7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76256" y="2661071"/>
            <a:ext cx="721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레시피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58A02E6D-D3F0-479D-ACC1-945BFE91B8C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607035" y="371261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스크류 드라이버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25B43760-A147-4A5B-94E9-5CFB6150CC4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607035" y="669356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62E64CC3-42A5-4EC6-98D0-5B633FFAE50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602939" y="963932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6E2883F5-552E-440D-B9EE-92EC28075D56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599135" y="1274937"/>
            <a:ext cx="1978274" cy="12968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오렌지 주스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얼음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9C81ABF-AA49-4C38-9EE8-76E21268C43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599135" y="2661071"/>
            <a:ext cx="1978274" cy="192616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</a:p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오렌지 주스 </a:t>
            </a:r>
            <a:r>
              <a:rPr lang="en-US" altLang="ko-KR" sz="1200" dirty="0">
                <a:latin typeface="Segoe UI" pitchFamily="34" charset="0"/>
                <a:cs typeface="Segoe UI" pitchFamily="34" charset="0"/>
              </a:rPr>
              <a:t>2 ~ 3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혹은 오렌지 주스 필 업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11000EF-0DDB-4101-8EC6-CB2D6EDE0EF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72090" y="4765023"/>
            <a:ext cx="72114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저장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B2EEABBB-61F4-442B-AF76-301AAB7523E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774914" y="4765023"/>
            <a:ext cx="78015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초기화</a:t>
            </a:r>
            <a:endParaRPr lang="en-US" sz="1200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MouseClick">
            <a:extLst>
              <a:ext uri="{FF2B5EF4-FFF2-40B4-BE49-F238E27FC236}">
                <a16:creationId xmlns:a16="http://schemas.microsoft.com/office/drawing/2014/main" id="{1C2D33D7-DDC6-4D82-AFF3-EB18F1FCD447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 rot="20359169">
            <a:off x="1368073" y="486849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1E4C30-1E87-4A45-AECE-5E9442463ADF}"/>
              </a:ext>
            </a:extLst>
          </p:cNvPr>
          <p:cNvSpPr txBox="1"/>
          <p:nvPr/>
        </p:nvSpPr>
        <p:spPr>
          <a:xfrm>
            <a:off x="4800600" y="861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 입력 후 저장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F11FC4A8-CE0B-488B-BA82-1530135DF1A5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1851006" y="4758633"/>
            <a:ext cx="72114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닫기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C 0.01025 -0.00062 0.02084 0.00092 0.03091 -0.00216 C 0.03855 -0.00494 0.0448 -0.01204 0.05174 -0.01698 C 0.07917 -0.03611 0.0908 -0.06358 0.10643 -0.09815 C 0.11112 -0.11975 0.11372 -0.14074 0.11372 -0.163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411940211"/>
              </p:ext>
            </p:ext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10 %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MouseClick">
            <a:extLst>
              <a:ext uri="{FF2B5EF4-FFF2-40B4-BE49-F238E27FC236}">
                <a16:creationId xmlns:a16="http://schemas.microsoft.com/office/drawing/2014/main" id="{DB25FCC1-9A78-43BE-AD79-EC469476C8E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1361252" y="91343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MouseClick">
            <a:extLst>
              <a:ext uri="{FF2B5EF4-FFF2-40B4-BE49-F238E27FC236}">
                <a16:creationId xmlns:a16="http://schemas.microsoft.com/office/drawing/2014/main" id="{174379CD-9583-4A5A-BCF9-0AB08EFFDE3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1402991" y="95659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B2F3A-7E8E-4701-8CA4-B57137F8D9F6}"/>
              </a:ext>
            </a:extLst>
          </p:cNvPr>
          <p:cNvSpPr txBox="1"/>
          <p:nvPr/>
        </p:nvSpPr>
        <p:spPr>
          <a:xfrm>
            <a:off x="4800600" y="8619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반영된 모습</a:t>
            </a:r>
            <a:endParaRPr lang="en-US" altLang="ko-KR" dirty="0"/>
          </a:p>
          <a:p>
            <a:r>
              <a:rPr lang="ko-KR" altLang="en-US" dirty="0"/>
              <a:t>레시피 목록 더블클릭</a:t>
            </a:r>
          </a:p>
        </p:txBody>
      </p:sp>
    </p:spTree>
    <p:extLst>
      <p:ext uri="{BB962C8B-B14F-4D97-AF65-F5344CB8AC3E}">
        <p14:creationId xmlns:p14="http://schemas.microsoft.com/office/powerpoint/2010/main" val="23528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20988E-6 C 0.01024 -0.00061 0.02083 0.00093 0.0309 -0.00216 C 0.03854 -0.00494 0.04479 -0.01203 0.05173 -0.01697 C 0.07916 -0.03611 0.0908 -0.06358 0.10642 -0.09814 C 0.11111 -0.11975 0.11371 -0.14074 0.11371 -0.163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C 0.01025 -0.00062 0.02084 0.00092 0.0309 -0.00217 C 0.03854 -0.00494 0.04479 -0.01204 0.05174 -0.01698 C 0.07917 -0.03612 0.0908 -0.06359 0.10643 -0.09815 C 0.11111 -0.11976 0.11372 -0.14075 0.11372 -0.16328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785036074"/>
              </p:ext>
            </p:ext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Window">
            <a:extLst>
              <a:ext uri="{FF2B5EF4-FFF2-40B4-BE49-F238E27FC236}">
                <a16:creationId xmlns:a16="http://schemas.microsoft.com/office/drawing/2014/main" id="{79AE5A9F-CC6F-447E-AFAE-4C77AD3CF2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00526" y="-9822"/>
            <a:ext cx="3023751" cy="5101251"/>
            <a:chOff x="0" y="0"/>
            <a:chExt cx="9144000" cy="6858000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E4820E59-2476-4502-B388-0AAFC03B9BB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7" name="Rectangle 10">
                <a:extLst>
                  <a:ext uri="{FF2B5EF4-FFF2-40B4-BE49-F238E27FC236}">
                    <a16:creationId xmlns:a16="http://schemas.microsoft.com/office/drawing/2014/main" id="{A50B37EC-9768-4B2F-ABBD-DFF34B3B9F8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5C5CFA48-9B68-4630-96F6-5C10A225CDF4}"/>
                  </a:ext>
                </a:extLst>
              </p:cNvPr>
              <p:cNvSpPr/>
              <p:nvPr/>
            </p:nvSpPr>
            <p:spPr>
              <a:xfrm>
                <a:off x="76200" y="309483"/>
                <a:ext cx="8991600" cy="599033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WindowTitle">
                <a:extLst>
                  <a:ext uri="{FF2B5EF4-FFF2-40B4-BE49-F238E27FC236}">
                    <a16:creationId xmlns:a16="http://schemas.microsoft.com/office/drawing/2014/main" id="{40ED765B-A79F-46B6-8798-A962D34B5D0A}"/>
                  </a:ext>
                </a:extLst>
              </p:cNvPr>
              <p:cNvSpPr txBox="1"/>
              <p:nvPr/>
            </p:nvSpPr>
            <p:spPr>
              <a:xfrm>
                <a:off x="240975" y="2990"/>
                <a:ext cx="3802436" cy="3103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스크류 드라이버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0" name="Minimize - Maximize - Close">
              <a:extLst>
                <a:ext uri="{FF2B5EF4-FFF2-40B4-BE49-F238E27FC236}">
                  <a16:creationId xmlns:a16="http://schemas.microsoft.com/office/drawing/2014/main" id="{CD7FEBE9-94D1-4F71-B636-935CCC9CE81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5D71CA44-03BA-4A8E-AFC4-46B3461212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48DDE95-82FD-42D7-9952-319364011B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9149A7C2-C209-4349-8FA7-DFAED5070C4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628548AE-A6B7-4EFA-8356-B403640ADBB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1CC4BB3F-2B22-4F70-8731-4CC098BA1C8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A502C628-4604-4691-BFF8-2733BA41BE8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99819EF3-DEED-47CA-B0EC-963A56CE209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76256" y="351982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이름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B681955-21B9-4881-887E-B697E5840BF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68017" y="667124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도수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460DD64C-4842-4517-9A1A-FDACFF1DC5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68017" y="962816"/>
            <a:ext cx="721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베이스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A0379C74-6086-4639-9841-30C3FB8FB2AC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776256" y="1280727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재료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D7FFDB4A-021C-4A6F-903B-38AD44D8DE7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76256" y="2661071"/>
            <a:ext cx="721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레시피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58A02E6D-D3F0-479D-ACC1-945BFE91B8C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607035" y="371261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스크류 드라이버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25B43760-A147-4A5B-94E9-5CFB6150CC4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607035" y="669356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62E64CC3-42A5-4EC6-98D0-5B633FFAE50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602939" y="963932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6E2883F5-552E-440D-B9EE-92EC28075D56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599135" y="1274937"/>
            <a:ext cx="1978274" cy="12968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오렌지 주스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얼음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9C81ABF-AA49-4C38-9EE8-76E21268C43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599135" y="2661071"/>
            <a:ext cx="1978274" cy="192616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</a:p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오렌지 주스 </a:t>
            </a:r>
            <a:r>
              <a:rPr lang="en-US" altLang="ko-KR" sz="1200" dirty="0">
                <a:latin typeface="Segoe UI" pitchFamily="34" charset="0"/>
                <a:cs typeface="Segoe UI" pitchFamily="34" charset="0"/>
              </a:rPr>
              <a:t>2 ~ 3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혹은 오렌지 주스 필 업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11000EF-0DDB-4101-8EC6-CB2D6EDE0EF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94301" y="4778688"/>
            <a:ext cx="72114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저장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B2EEABBB-61F4-442B-AF76-301AAB7523E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758135" y="4777670"/>
            <a:ext cx="78015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초기화</a:t>
            </a:r>
            <a:endParaRPr lang="en-US" sz="1200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MouseClick">
            <a:extLst>
              <a:ext uri="{FF2B5EF4-FFF2-40B4-BE49-F238E27FC236}">
                <a16:creationId xmlns:a16="http://schemas.microsoft.com/office/drawing/2014/main" id="{1C2D33D7-DDC6-4D82-AFF3-EB18F1FCD447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 rot="20359169">
            <a:off x="1308004" y="491701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FB2A48-EA4E-4DB0-A0B0-536F57C6542F}"/>
              </a:ext>
            </a:extLst>
          </p:cNvPr>
          <p:cNvSpPr txBox="1"/>
          <p:nvPr/>
        </p:nvSpPr>
        <p:spPr>
          <a:xfrm>
            <a:off x="4800600" y="8619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세부정보</a:t>
            </a:r>
            <a:endParaRPr lang="en-US" altLang="ko-KR" dirty="0"/>
          </a:p>
          <a:p>
            <a:r>
              <a:rPr lang="ko-KR" altLang="en-US" dirty="0"/>
              <a:t>수정 가능</a:t>
            </a:r>
            <a:endParaRPr lang="en-US" altLang="ko-KR" dirty="0"/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C254B2D6-2689-4EE6-BBF6-DD9C12C032AE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1889958" y="4772942"/>
            <a:ext cx="72114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닫기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0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C 0.01025 -0.00062 0.02084 0.00092 0.03091 -0.00216 C 0.03855 -0.00494 0.0448 -0.01204 0.05174 -0.01698 C 0.07917 -0.03611 0.0908 -0.06358 0.10643 -0.09815 C 0.11112 -0.11975 0.11372 -0.14074 0.11372 -0.163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954666486"/>
              </p:ext>
            </p:ext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12 %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C6F3A-1D9C-4E90-90C9-FD9803595E3A}"/>
              </a:ext>
            </a:extLst>
          </p:cNvPr>
          <p:cNvSpPr txBox="1"/>
          <p:nvPr/>
        </p:nvSpPr>
        <p:spPr>
          <a:xfrm>
            <a:off x="4800600" y="861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수정된 모습</a:t>
            </a:r>
          </a:p>
        </p:txBody>
      </p:sp>
    </p:spTree>
    <p:extLst>
      <p:ext uri="{BB962C8B-B14F-4D97-AF65-F5344CB8AC3E}">
        <p14:creationId xmlns:p14="http://schemas.microsoft.com/office/powerpoint/2010/main" val="91347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12 %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MousePointer">
            <a:extLst>
              <a:ext uri="{FF2B5EF4-FFF2-40B4-BE49-F238E27FC236}">
                <a16:creationId xmlns:a16="http://schemas.microsoft.com/office/drawing/2014/main" id="{DB59D968-7366-4322-A211-4BD691338A9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1315221" y="92674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8" name="MousePointer">
            <a:extLst>
              <a:ext uri="{FF2B5EF4-FFF2-40B4-BE49-F238E27FC236}">
                <a16:creationId xmlns:a16="http://schemas.microsoft.com/office/drawing/2014/main" id="{752A2114-5721-451C-860B-6C37427AE8B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30352" y="330965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A2306-0576-4BFD-BB1C-344F2A3977A8}"/>
              </a:ext>
            </a:extLst>
          </p:cNvPr>
          <p:cNvSpPr txBox="1"/>
          <p:nvPr/>
        </p:nvSpPr>
        <p:spPr>
          <a:xfrm>
            <a:off x="4800600" y="861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시</a:t>
            </a:r>
          </a:p>
        </p:txBody>
      </p:sp>
    </p:spTree>
    <p:extLst>
      <p:ext uri="{BB962C8B-B14F-4D97-AF65-F5344CB8AC3E}">
        <p14:creationId xmlns:p14="http://schemas.microsoft.com/office/powerpoint/2010/main" val="246918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12 %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C6F3A-1D9C-4E90-90C9-FD9803595E3A}"/>
              </a:ext>
            </a:extLst>
          </p:cNvPr>
          <p:cNvSpPr txBox="1"/>
          <p:nvPr/>
        </p:nvSpPr>
        <p:spPr>
          <a:xfrm>
            <a:off x="4800600" y="861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재확인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397A8D-910D-4C8C-A2D6-89185E010783}"/>
              </a:ext>
            </a:extLst>
          </p:cNvPr>
          <p:cNvGrpSpPr/>
          <p:nvPr/>
        </p:nvGrpSpPr>
        <p:grpSpPr>
          <a:xfrm>
            <a:off x="1121279" y="1075819"/>
            <a:ext cx="6965026" cy="1032525"/>
            <a:chOff x="416389" y="1120127"/>
            <a:chExt cx="6965026" cy="1032525"/>
          </a:xfrm>
        </p:grpSpPr>
        <p:grpSp>
          <p:nvGrpSpPr>
            <p:cNvPr id="26" name="DialogBox">
              <a:extLst>
                <a:ext uri="{FF2B5EF4-FFF2-40B4-BE49-F238E27FC236}">
                  <a16:creationId xmlns:a16="http://schemas.microsoft.com/office/drawing/2014/main" id="{00D55A3F-2EC5-45CE-A452-D12417EF6F2F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416389" y="1120127"/>
              <a:ext cx="6965026" cy="1032525"/>
              <a:chOff x="1672974" y="2903682"/>
              <a:chExt cx="5436962" cy="622923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97D4073A-C8EF-4F75-B130-3B20D3C9E508}"/>
                  </a:ext>
                </a:extLst>
              </p:cNvPr>
              <p:cNvSpPr/>
              <p:nvPr/>
            </p:nvSpPr>
            <p:spPr>
              <a:xfrm>
                <a:off x="1672974" y="2979882"/>
                <a:ext cx="1687451" cy="546723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err="1">
                    <a:solidFill>
                      <a:srgbClr val="FFFFFF"/>
                    </a:solidFill>
                    <a:latin typeface="Segoe UI"/>
                  </a:rPr>
                  <a:t>실화냥</a:t>
                </a:r>
                <a:r>
                  <a:rPr lang="en-US" altLang="ko-KR" sz="1200" kern="0" dirty="0">
                    <a:solidFill>
                      <a:srgbClr val="FFFFFF"/>
                    </a:solidFill>
                    <a:latin typeface="Segoe UI"/>
                  </a:rPr>
                  <a:t>?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grpSp>
            <p:nvGrpSpPr>
              <p:cNvPr id="28" name="Minimize - Maximize - Close">
                <a:extLst>
                  <a:ext uri="{FF2B5EF4-FFF2-40B4-BE49-F238E27FC236}">
                    <a16:creationId xmlns:a16="http://schemas.microsoft.com/office/drawing/2014/main" id="{A01DC8FC-0A4D-4A79-BC66-6DD3223E9ABB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29" name="X2">
                  <a:extLst>
                    <a:ext uri="{FF2B5EF4-FFF2-40B4-BE49-F238E27FC236}">
                      <a16:creationId xmlns:a16="http://schemas.microsoft.com/office/drawing/2014/main" id="{4CD357DA-4867-4E6C-8FD3-A3B5CFC82018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0" name="X1">
                  <a:extLst>
                    <a:ext uri="{FF2B5EF4-FFF2-40B4-BE49-F238E27FC236}">
                      <a16:creationId xmlns:a16="http://schemas.microsoft.com/office/drawing/2014/main" id="{23567BC4-4616-4884-B492-A27439CF520F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6AA1046E-6CF3-4597-9F23-253F5E821C77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550733" y="1598611"/>
              <a:ext cx="887136" cy="403225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예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9F42D511-3F88-4BDE-BAA2-CAC8F1CD027D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1572213" y="1606547"/>
              <a:ext cx="887136" cy="403225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200" dirty="0" err="1">
                  <a:latin typeface="Segoe UI" pitchFamily="34" charset="0"/>
                  <a:cs typeface="Segoe UI" pitchFamily="34" charset="0"/>
                </a:rPr>
                <a:t>아니오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MouseClick">
            <a:extLst>
              <a:ext uri="{FF2B5EF4-FFF2-40B4-BE49-F238E27FC236}">
                <a16:creationId xmlns:a16="http://schemas.microsoft.com/office/drawing/2014/main" id="{0C642BAE-0DFD-45EF-9069-0F1D8F29574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1820354" y="179806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0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5679E-6 C 0.01024 -0.00062 0.02084 0.00092 0.0309 -0.00217 C 0.03854 -0.00494 0.04479 -0.01204 0.05174 -0.01698 C 0.07917 -0.03612 0.0908 -0.06358 0.10643 -0.09815 C 0.11111 -0.11976 0.11372 -0.14075 0.11372 -0.1632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BF55156-7A20-4C12-BD99-4A1505E124E5}"/>
              </a:ext>
            </a:extLst>
          </p:cNvPr>
          <p:cNvSpPr txBox="1"/>
          <p:nvPr/>
        </p:nvSpPr>
        <p:spPr>
          <a:xfrm>
            <a:off x="4728653" y="11862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후</a:t>
            </a:r>
          </a:p>
        </p:txBody>
      </p:sp>
    </p:spTree>
    <p:extLst>
      <p:ext uri="{BB962C8B-B14F-4D97-AF65-F5344CB8AC3E}">
        <p14:creationId xmlns:p14="http://schemas.microsoft.com/office/powerpoint/2010/main" val="386949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0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380B4E0C-0F9B-4F15-9AAB-95F48518E36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63D2681-3D12-4187-95F8-03F5A6F3329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86E302C-01E1-4794-866D-4FA0B3E1AF5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FBED902-F192-40FA-B829-570C5EE003A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56F2941-353E-449E-AA09-F8908BE1CF8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C78CB2B-A8B9-4D7D-854A-D0A2F43A595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AC80C04-0EDF-4D46-9486-CD9AD980235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C72094E-3098-44D6-AE78-A76761954F6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2F0D1D8-E410-4292-9A92-586E0F84A1D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CC033DF-F60D-48E1-B2D4-F38F6C4283C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1FE46EF-C9E2-4357-AD75-946D9C2490C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C720265-0C21-4572-B4AB-A1CC192118C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EE28DA7-04BF-4FF0-BC25-F13F1A9E229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23F885F-9866-4557-ACFA-2AA3F609407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B913C09-5FF3-4DBC-A409-A3629F85486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0951CD3-D0AB-42CB-83AF-2C81D4E71AF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5ED4C64-3C02-42E9-8CAD-93AFE18EA65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AB0C7F1-CC68-4D22-8FEA-88AFDBE0234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A9EA9DB-BC80-488C-80A0-CC56FD375DB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E9DBA39-9F6C-4B5C-BDCD-90EAFADFFE5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2FDDC24-82E2-4FB5-B7F5-E04E98EC8EC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D76B1A6-281F-434B-87D7-4252EED5040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0EA6796-5DBC-4382-82C4-026F3E6B007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99CDE6E-FE87-4F33-BAC6-FEC8DE73ED5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4F0451A-464F-4782-A886-6664DA4B595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1C238E3-32A4-4079-8AED-C32AD1D3E18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D5E8C4E-C695-4470-AE14-F85E68B33F0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BD39EFE-EA05-4A6E-BF89-B96C242363E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8848805-60FC-4E17-9FE7-BF095CF64A8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49907B2-9336-456D-A581-D25D95EDE8B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E9F8366-F0F5-4DC5-AE94-ABE4A9381FD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9E26101-96F9-4F40-9878-A1B1117DD9D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FC7A63D-0E66-4DB5-918B-D550A62D616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F0307B4-2196-4A01-B7E1-B004028F97B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69DE91C-82A6-40CD-9736-E24D1E6FB6E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9320151-E71B-43ED-859E-2B0EFB89879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8C51719-3C9F-4C49-B593-1846F9EE20A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DD409C7-71C2-4C65-BCFB-149C300005F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07020E1-D915-4384-9987-D991B4CEC6A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33B031F-9E3E-44AB-B670-132AEF0CC0E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E5D278F-7FCD-48BB-BBEA-88293C58564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BED6F1E-FCA0-4B8F-9AD0-DCA724A8FEB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CAE292F-FD89-4F6D-910D-2C5605E3D35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00892C2-213B-4D05-802E-DD6EA36F62C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91B17A9-15C2-42A3-B151-9AD24F60F95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DD2FE2A-D1F3-4375-9E9C-984067E981C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AC90667-164A-4A8A-BAAA-128B7BE8061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BED2F25-4B0A-47AE-BA03-A9133EADA07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C0AA183-3690-4275-A7B1-801B085309D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6DA0277-A3EB-4F0A-84B2-6E58909CC0B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9AAC72D-494D-41B7-826F-9303EDE27B7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5F7A925-CDCF-44C7-AAC9-ED81A7152AA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14A03FC-C3A4-4873-9570-B69CCBE3200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89A5AE4-31C4-432B-AB3B-2DEDF1730F5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4EFD01A-CA4F-4468-85A3-D3DD614A406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B1B04C1-34E7-4DBD-B5D5-CF913CA1354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8353A13-B082-4437-A84F-74667BA559B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256E2D0-257D-4FB8-BC1B-3666B500726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8E34AD7-67E9-4538-9E4E-0013BA69B38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633A100-67AC-4527-A659-C7C384F934A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A1487F5-A4B7-43CA-B32B-AC709F1635D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BF6A191-2A8C-4C99-BF02-1A903C1257C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17BDAB2-6CAE-4F44-93B0-1A021EF03CE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547CB25-022E-4F62-95D8-86B932E8AC9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E3DB2DB-8C88-4EF8-A2D0-7330BF0FA28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3C76FA4-F239-4FB3-B9E1-FF997FA1107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4CEE309-514A-49A8-8D51-44EB0D78ECE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2B24FB6-85BB-407E-9155-09198E969BA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D80B81F-1663-4383-8923-3765025EB68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0320C3D-A167-4282-9919-09C18372649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3463434-F9B8-4B47-9D02-CB2F324063E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C5D4FC3-B708-47AD-A0D7-B98414327C2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29CB539-3BDB-4B73-992D-D0B9FD8C2D5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8C4FC80-2CD4-4621-8D88-8A3D12713A3C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5E6B38B-F703-4B2C-A75A-8AF5AE25892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473A26F-7946-478D-9DA7-9A49FC20E51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B4E5412-9FC0-4F6E-A592-166A3ED9B5B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5605554-8DDB-4D59-9C53-5B746B724AC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0062652-335B-4750-85AC-FA1116CC1FA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7DA300F-9A6A-4CF1-AC7A-D50BE33059D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96C7FC6-5DA9-4D1F-8CCE-7025BD68CA0F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AAAB185-3E9A-4858-A301-91AC1E282FC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11AF406-DD81-4DC9-886A-0313350AB23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DE7C71D-D37D-4D41-A387-869200DAB306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6E7854AA-34D0-4497-8903-2588841233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202</Words>
  <Application>Microsoft Office PowerPoint</Application>
  <PresentationFormat>화면 슬라이드 쇼(16:9)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</dc:creator>
  <cp:lastModifiedBy>HKE</cp:lastModifiedBy>
  <cp:revision>10</cp:revision>
  <dcterms:created xsi:type="dcterms:W3CDTF">2020-06-10T13:52:24Z</dcterms:created>
  <dcterms:modified xsi:type="dcterms:W3CDTF">2020-06-10T14:42:55Z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