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D4A21-A877-4151-96C3-00EFCFD97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324BA6-665C-43B2-BB74-B6ADF5682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83CAA6-388B-436A-B52A-9099468ED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A956-54E1-4FFE-BDF0-DE9A826DF9B0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8288B9-3EDB-4CCE-93AF-2FFCB0D8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3AA743-DABE-49C7-AF23-7EA9DEA1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61F4-B360-4682-80DA-F1C0824F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39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76271-9D59-4298-A50A-5166C9B1C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B0CD22-C333-49FD-AF28-AC3704BB2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F1714-90E0-4BA1-9B4F-DEEA8A3D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A956-54E1-4FFE-BDF0-DE9A826DF9B0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ACF60-C5EA-4C06-BFCB-78A1FEA2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C69FB-9A7A-446B-9CD2-5F993F3A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61F4-B360-4682-80DA-F1C0824F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30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F78DE4-E4E4-4736-A49D-D77F9594D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322415-9283-42D3-A72E-B151D734A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B2EAA1-3304-48E1-AD7E-E52E33E8C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A956-54E1-4FFE-BDF0-DE9A826DF9B0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7BCD2A-0BDA-4234-AFA5-7F21EB70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DB0D4-C188-42D1-ACC0-903807CA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61F4-B360-4682-80DA-F1C0824F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96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B4DE3-76E8-4BC5-BF6A-78B09079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EE519-6FCF-470C-9B01-67A431904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C6AB1-2DC4-428D-8328-FBB78DF3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A956-54E1-4FFE-BDF0-DE9A826DF9B0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01859F-9048-4D62-9C8B-B4C2F7DC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498208-A20A-4A66-B8AC-FAD51A0E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61F4-B360-4682-80DA-F1C0824F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63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065AE-688E-4ED5-9C10-F63F2161F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7F4880-104F-46B5-874D-0D6F9AECE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D01DD-8E43-435D-A92E-7181E9AB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A956-54E1-4FFE-BDF0-DE9A826DF9B0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4D1C3-FCA2-4039-ABFD-C8EAB79F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2DA49A-63E0-42EA-9ADF-6F6366C4F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61F4-B360-4682-80DA-F1C0824F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56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4610B-2EA2-4C75-A696-64D538D2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538F3-B56F-484D-BF2F-1115ED08A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88B974-5171-4B3C-9C5E-44857F3D5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E63314-F63D-491A-90F2-51937BC5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A956-54E1-4FFE-BDF0-DE9A826DF9B0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C13010-D96A-4AFD-AB0F-078A6B6D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5359D-7DF6-4EEC-91E4-45EEAF9C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61F4-B360-4682-80DA-F1C0824F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F53D3-A7C7-4BA2-83FD-61CEA068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332E7D-1B25-4EF8-88B3-B2DD4E28F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68BB97-51A9-4265-BADA-744A5F405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973694-8928-4D3F-A9B1-E59353258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360021-653D-4BB5-9FFD-DD96A2C29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6A11DC-9A1A-4F33-9B6B-C5FD53F48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A956-54E1-4FFE-BDF0-DE9A826DF9B0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50CA0E-89E0-45F3-B857-197126B0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F285A5-8BF5-48F3-89FD-DF1FAA0A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61F4-B360-4682-80DA-F1C0824F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45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446E1-07EE-45C9-B7AC-E857686C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F93E87-D439-4B35-B195-6F273B10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A956-54E1-4FFE-BDF0-DE9A826DF9B0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CBF56F-EBC3-497C-BCCA-77F35295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304B22-FFD3-4D0A-80D1-B31C02A9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61F4-B360-4682-80DA-F1C0824F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99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C99978-E5AF-4ED9-8C0A-CB9919CE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A956-54E1-4FFE-BDF0-DE9A826DF9B0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53049B-5B0A-477D-A597-F86517C4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66134C-6678-40E0-95E0-8855E558D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61F4-B360-4682-80DA-F1C0824F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90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42152-20E1-43CB-A11A-4744E9A7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2D54A-F5A4-4716-AA37-65BFEECAE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3EDDC0-A1B4-42B6-9FE2-2B2383F7F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1E6C98-EE9B-4D42-8892-6527B8B7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A956-54E1-4FFE-BDF0-DE9A826DF9B0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D04863-CE6B-4E59-B721-2AAAF2D4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52118F-DBFD-480E-B619-F5BCA78C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61F4-B360-4682-80DA-F1C0824F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32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B43F3-21BC-473F-B55B-B3AFA252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D267EC-B660-4555-92CF-32F1F6D19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A2FFC8-97CB-4C7C-9873-57630B659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8ACDF5-5BD4-45B0-8652-A9050E521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A956-54E1-4FFE-BDF0-DE9A826DF9B0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04153E-33C8-42B6-B2A2-3132319A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671D7D-E0A9-437C-9413-F097C3EC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61F4-B360-4682-80DA-F1C0824F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4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E870BE-DBEF-45FA-959F-DAAEC66B7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6C25E-F01E-4158-8F73-42001AAE0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0B9ED4-C01C-4A25-BF89-CDC1A3B46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3A956-54E1-4FFE-BDF0-DE9A826DF9B0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B49F8A-F17B-41CC-9B9D-1DF38F446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CFDEF-9F05-4B2B-B0ED-A62D45A94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F61F4-B360-4682-80DA-F1C0824FC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07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18EE680-9139-4C07-95BB-6187E32BC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492703"/>
              </p:ext>
            </p:extLst>
          </p:nvPr>
        </p:nvGraphicFramePr>
        <p:xfrm>
          <a:off x="2032000" y="973666"/>
          <a:ext cx="8128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6994660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793408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673692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810854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465190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베이스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레시피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97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Varchar(10)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Varchar(10)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Varchar(1000)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7836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0B59920-876D-4EE2-8A05-28B2821DAB9C}"/>
              </a:ext>
            </a:extLst>
          </p:cNvPr>
          <p:cNvSpPr txBox="1"/>
          <p:nvPr/>
        </p:nvSpPr>
        <p:spPr>
          <a:xfrm>
            <a:off x="2424635" y="348062"/>
            <a:ext cx="740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 테이블 정보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264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0E599-4009-4871-90E8-E4282B9BB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FC66CD-9DE9-4FC5-8E09-394318078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RecipeDAO</a:t>
            </a:r>
            <a:r>
              <a:rPr lang="en-US" altLang="ko-KR" dirty="0"/>
              <a:t> : DB</a:t>
            </a:r>
            <a:r>
              <a:rPr lang="ko-KR" altLang="en-US" dirty="0"/>
              <a:t> 접근</a:t>
            </a:r>
            <a:r>
              <a:rPr lang="en-US" altLang="ko-KR" dirty="0"/>
              <a:t>	</a:t>
            </a:r>
          </a:p>
          <a:p>
            <a:r>
              <a:rPr lang="en-US" altLang="ko-KR" dirty="0" err="1"/>
              <a:t>RecipeDTO</a:t>
            </a:r>
            <a:r>
              <a:rPr lang="en-US" altLang="ko-KR" dirty="0"/>
              <a:t> : </a:t>
            </a:r>
            <a:r>
              <a:rPr lang="ko-KR" altLang="en-US" dirty="0"/>
              <a:t>각 레시피 정보 저장 구조체 </a:t>
            </a:r>
            <a:r>
              <a:rPr lang="ko-KR" altLang="en-US" dirty="0" err="1"/>
              <a:t>클레스</a:t>
            </a:r>
            <a:endParaRPr lang="en-US" altLang="ko-KR" dirty="0"/>
          </a:p>
          <a:p>
            <a:r>
              <a:rPr lang="en-US" altLang="ko-KR" dirty="0" err="1"/>
              <a:t>RecipeList</a:t>
            </a:r>
            <a:r>
              <a:rPr lang="en-US" altLang="ko-KR" dirty="0"/>
              <a:t> : </a:t>
            </a:r>
            <a:r>
              <a:rPr lang="ko-KR" altLang="en-US" dirty="0"/>
              <a:t>레시피 리스트 출력 </a:t>
            </a:r>
            <a:r>
              <a:rPr lang="en-US" altLang="ko-KR" dirty="0"/>
              <a:t>UI , 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endParaRPr lang="en-US" altLang="ko-KR" dirty="0"/>
          </a:p>
          <a:p>
            <a:r>
              <a:rPr lang="en-US" altLang="ko-KR" dirty="0" err="1"/>
              <a:t>RecipeInfo</a:t>
            </a:r>
            <a:r>
              <a:rPr lang="en-US" altLang="ko-KR" dirty="0"/>
              <a:t> : </a:t>
            </a:r>
            <a:r>
              <a:rPr lang="ko-KR" altLang="en-US" dirty="0"/>
              <a:t>레시피 상세정보 </a:t>
            </a:r>
            <a:r>
              <a:rPr lang="en-US" altLang="ko-KR" dirty="0"/>
              <a:t>UI, </a:t>
            </a:r>
            <a:r>
              <a:rPr lang="ko-KR" altLang="en-US" dirty="0"/>
              <a:t>저장</a:t>
            </a:r>
            <a:r>
              <a:rPr lang="en-US" altLang="ko-KR" dirty="0"/>
              <a:t>, </a:t>
            </a:r>
            <a:r>
              <a:rPr lang="ko-KR" altLang="en-US" dirty="0"/>
              <a:t>닫기</a:t>
            </a:r>
            <a:r>
              <a:rPr lang="en-US" altLang="ko-KR" dirty="0"/>
              <a:t>, </a:t>
            </a:r>
            <a:r>
              <a:rPr lang="ko-KR" altLang="en-US" dirty="0"/>
              <a:t>초기화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0374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31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필요 클래스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HKE</dc:creator>
  <cp:lastModifiedBy>HKE</cp:lastModifiedBy>
  <cp:revision>4</cp:revision>
  <dcterms:created xsi:type="dcterms:W3CDTF">2020-06-10T14:28:50Z</dcterms:created>
  <dcterms:modified xsi:type="dcterms:W3CDTF">2020-06-10T14:49:53Z</dcterms:modified>
</cp:coreProperties>
</file>