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6" r:id="rId4"/>
    <p:sldId id="267" r:id="rId5"/>
    <p:sldId id="268" r:id="rId6"/>
    <p:sldId id="270" r:id="rId7"/>
    <p:sldId id="271" r:id="rId8"/>
    <p:sldId id="260" r:id="rId9"/>
    <p:sldId id="261" r:id="rId10"/>
    <p:sldId id="262" r:id="rId11"/>
    <p:sldId id="265" r:id="rId12"/>
    <p:sldId id="263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5C86-3B6A-41D8-B29B-86183A5D838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C2CAA-D5B9-41BE-A50E-96ABD484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C2CAA-D5B9-41BE-A50E-96ABD48444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2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0BC76-1AB9-48D6-8BE8-B84024F0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AF7B4-7BCF-4A59-9E5B-3F6392983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A4F16-1920-4AF2-9056-3A054340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556D4-AF9F-44F1-ACB4-C23E0090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8059-2E49-4A4B-81DB-F7145122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DE9FE-F8C0-4172-A1E3-50D4F83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430B59-E491-4EBA-84D5-C33ABACE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E6D8E-5A38-4309-B30E-7A2F3A4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8A3BC-7914-47B5-B4CF-F20B5499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8FCDF-1713-445B-BC47-FAFE17A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2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A17723-FC4F-4FD4-9CF7-1C0E04D4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656D2-6277-4392-B1CD-6DC98B49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B7270-6D2D-46D3-A7D4-D65CA518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138E3-D27E-43F0-AFAF-3CF4335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9C33C-01E6-4D8C-B109-3EAF185F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2C5C-AEE3-4683-9A91-100D0FD5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14D47-7F4B-44DF-AEC2-8A71CEED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E1700-F296-43CB-9394-B3338FEA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8095C-73A9-4F5C-A8FF-41A9A1AF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91796-C8D3-4383-97F7-628E0129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D9434-56CA-4DC5-B662-4D91BE5E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9C6DF-67FC-40A9-A99A-35169E8AB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DBCC1-B78F-4CB3-B675-4EF26960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EB197-26EE-4FCB-B0D6-19BE11C6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271EA-2759-4677-A2E2-97662683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D462-E303-4921-A996-C8DF7A0E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39336-0018-4A19-9A4E-1F40C2C20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05527-002C-48AB-BB44-CA6D7EFD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0E1AE-9814-4E0C-A509-E06D8CF9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49310-5DCB-43B4-AF31-27F5AB07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23E15-3138-43C3-8803-BC5B7C59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5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63C94-7A7A-46F6-882C-71EF1617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1ADC8-F72D-4FDF-8C24-3AEB6BB5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C08E0-3AF6-4F9D-B939-2A89F9AC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E8FDB-D7DF-4A1B-BEE8-1B1629029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0ED5CB-A7C4-4E44-BBB0-D70DF4B09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E96E35-B36A-42E2-B847-3A7A3C4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F2B1D5-F42D-4FA3-84CB-C6343118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3BFB64-590A-496C-BD9E-77B19F34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D703-DCA2-4AA6-9A64-A159EDF6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C9406D-42BE-4F94-9150-1CA5AABB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73B35-9FE3-41DF-A86D-763554FF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3BBBE-6C31-42DC-9FC9-142E1D5A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1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7396B1-8A80-44E0-A61F-529EEEE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2B440-D5ED-4C5B-A208-C9A62080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250CE-5BC6-40BB-8A3D-7064BA50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44980-1E49-4682-80CA-D6E5C7A2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9F66E-A49E-4E87-9ADD-38CC5DA6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6C2BA-E0D7-437A-A1AD-2C3655B8D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364E0-FA0D-4A33-ADD9-A1E6CCDE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E70F-9EB3-4904-A0AD-6C4D4A27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721B3-FF2B-49F5-9022-C64075BE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3883-8DE9-4FD1-B104-A6002059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5F260-7F90-4368-829B-38D38C792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A17A2-FF7C-4775-A441-28EEC242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C82E8-3746-4602-8489-C5311060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72980-450F-45A7-9B2E-45BBD721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D3978-54FD-4ABA-9782-3690F6E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53293-3C4A-4782-98A9-A75F71F7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D157E-7560-4B2D-BB84-3CD5EE52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D3B8D-1DE8-4B68-BBA3-7258551B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0121-8DBA-44E0-AE34-441487C928A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7C3B-7665-400F-81E2-0F394C53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87A71-3026-42F7-B109-93C28E03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42941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시작 화면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6691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4193628">
                  <a:extLst>
                    <a:ext uri="{9D8B030D-6E8A-4147-A177-3AD203B41FA5}">
                      <a16:colId xmlns:a16="http://schemas.microsoft.com/office/drawing/2014/main" val="39118018"/>
                    </a:ext>
                  </a:extLst>
                </a:gridCol>
                <a:gridCol w="843456">
                  <a:extLst>
                    <a:ext uri="{9D8B030D-6E8A-4147-A177-3AD203B41FA5}">
                      <a16:colId xmlns:a16="http://schemas.microsoft.com/office/drawing/2014/main" val="3438297674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9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 gridSpan="3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+10 sec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 : 00: 00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</a:p>
                    <a:p>
                      <a:pPr algn="ctr" latinLnBrk="1"/>
                      <a:r>
                        <a:rPr lang="en-US" altLang="ko-KR" dirty="0"/>
                        <a:t>sec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표시 </a:t>
            </a:r>
            <a:r>
              <a:rPr lang="en-US" altLang="ko-KR" sz="2800" dirty="0"/>
              <a:t>–&gt; </a:t>
            </a:r>
            <a:r>
              <a:rPr lang="ko-KR" altLang="en-US" sz="2800" dirty="0"/>
              <a:t>타이머 </a:t>
            </a:r>
            <a:r>
              <a:rPr lang="ko-KR" altLang="en-US" sz="2800" dirty="0" err="1"/>
              <a:t>눌렀을때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8127"/>
              </p:ext>
            </p:extLst>
          </p:nvPr>
        </p:nvGraphicFramePr>
        <p:xfrm>
          <a:off x="55179" y="523220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4193628">
                  <a:extLst>
                    <a:ext uri="{9D8B030D-6E8A-4147-A177-3AD203B41FA5}">
                      <a16:colId xmlns:a16="http://schemas.microsoft.com/office/drawing/2014/main" val="39118018"/>
                    </a:ext>
                  </a:extLst>
                </a:gridCol>
                <a:gridCol w="843456">
                  <a:extLst>
                    <a:ext uri="{9D8B030D-6E8A-4147-A177-3AD203B41FA5}">
                      <a16:colId xmlns:a16="http://schemas.microsoft.com/office/drawing/2014/main" val="3438297674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9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 gridSpan="3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+10 sec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 : 03: 00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</a:p>
                    <a:p>
                      <a:pPr algn="ctr" latinLnBrk="1"/>
                      <a:r>
                        <a:rPr lang="en-US" altLang="ko-KR" dirty="0"/>
                        <a:t>sec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표시 </a:t>
            </a:r>
            <a:r>
              <a:rPr lang="en-US" altLang="ko-KR" sz="2800" dirty="0"/>
              <a:t>–&gt; </a:t>
            </a:r>
            <a:r>
              <a:rPr lang="ko-KR" altLang="en-US" sz="2800" dirty="0"/>
              <a:t>타이머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/>
              <a:t>레시피에서 시간을 </a:t>
            </a:r>
            <a:r>
              <a:rPr lang="ko-KR" altLang="en-US" sz="2800" dirty="0" err="1"/>
              <a:t>눌렀을때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81EF050-4C00-475E-AC72-4910B105D1DD}"/>
              </a:ext>
            </a:extLst>
          </p:cNvPr>
          <p:cNvSpPr/>
          <p:nvPr/>
        </p:nvSpPr>
        <p:spPr>
          <a:xfrm>
            <a:off x="6984124" y="3395380"/>
            <a:ext cx="520262" cy="386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833F0A-7255-47B2-8CE6-454A6DA95579}"/>
              </a:ext>
            </a:extLst>
          </p:cNvPr>
          <p:cNvSpPr/>
          <p:nvPr/>
        </p:nvSpPr>
        <p:spPr>
          <a:xfrm>
            <a:off x="7081345" y="5888960"/>
            <a:ext cx="520262" cy="386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95828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39118018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249443346"/>
                    </a:ext>
                  </a:extLst>
                </a:gridCol>
                <a:gridCol w="843456">
                  <a:extLst>
                    <a:ext uri="{9D8B030D-6E8A-4147-A177-3AD203B41FA5}">
                      <a16:colId xmlns:a16="http://schemas.microsoft.com/office/drawing/2014/main" val="3438297674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 gridSpan="4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+10 sec</a:t>
                      </a:r>
                      <a:endParaRPr lang="ko-KR" altLang="en-US" dirty="0"/>
                    </a:p>
                  </a:txBody>
                  <a:tcPr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 : 02: 59</a:t>
                      </a:r>
                      <a:endParaRPr lang="ko-KR" altLang="en-US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</a:p>
                    <a:p>
                      <a:pPr algn="ctr" latinLnBrk="1"/>
                      <a:r>
                        <a:rPr lang="en-US" altLang="ko-KR" dirty="0"/>
                        <a:t>sec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중지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초기화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타이머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/>
              <a:t>타이머 시작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4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51713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카테고리 </a:t>
            </a:r>
            <a:r>
              <a:rPr lang="ko-KR" altLang="en-US" sz="2800" dirty="0" err="1"/>
              <a:t>선택시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3F5EFA-EF71-41CF-B83E-8245BF59A957}"/>
              </a:ext>
            </a:extLst>
          </p:cNvPr>
          <p:cNvSpPr/>
          <p:nvPr/>
        </p:nvSpPr>
        <p:spPr>
          <a:xfrm>
            <a:off x="55179" y="1510532"/>
            <a:ext cx="1891862" cy="281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69A49-9C3F-439B-9FF0-A8001EBFD71B}"/>
              </a:ext>
            </a:extLst>
          </p:cNvPr>
          <p:cNvSpPr txBox="1"/>
          <p:nvPr/>
        </p:nvSpPr>
        <p:spPr>
          <a:xfrm>
            <a:off x="153712" y="1639614"/>
            <a:ext cx="172238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전체</a:t>
            </a:r>
            <a:endParaRPr lang="en-US" altLang="ko-KR" dirty="0"/>
          </a:p>
          <a:p>
            <a:r>
              <a:rPr lang="ko-KR" altLang="en-US" dirty="0"/>
              <a:t>한식</a:t>
            </a:r>
            <a:endParaRPr lang="en-US" altLang="ko-KR" dirty="0"/>
          </a:p>
          <a:p>
            <a:r>
              <a:rPr lang="ko-KR" altLang="en-US" dirty="0"/>
              <a:t>분식</a:t>
            </a:r>
            <a:endParaRPr lang="en-US" altLang="ko-KR" dirty="0"/>
          </a:p>
          <a:p>
            <a:r>
              <a:rPr lang="ko-KR" altLang="en-US" dirty="0"/>
              <a:t>중식</a:t>
            </a:r>
            <a:endParaRPr lang="en-US" altLang="ko-KR" dirty="0"/>
          </a:p>
          <a:p>
            <a:r>
              <a:rPr lang="ko-KR" altLang="en-US" dirty="0"/>
              <a:t>일식</a:t>
            </a:r>
            <a:endParaRPr lang="en-US" altLang="ko-KR" dirty="0"/>
          </a:p>
          <a:p>
            <a:r>
              <a:rPr lang="ko-KR" altLang="en-US" dirty="0"/>
              <a:t>양식</a:t>
            </a:r>
            <a:endParaRPr lang="en-US" altLang="ko-KR" dirty="0"/>
          </a:p>
          <a:p>
            <a:r>
              <a:rPr lang="ko-KR" altLang="en-US" dirty="0"/>
              <a:t>칵테일</a:t>
            </a:r>
            <a:endParaRPr lang="en-US" altLang="ko-KR" dirty="0"/>
          </a:p>
          <a:p>
            <a:r>
              <a:rPr lang="ko-KR" altLang="en-US" dirty="0"/>
              <a:t>백종원 레시피</a:t>
            </a:r>
            <a:endParaRPr lang="en-US" altLang="ko-KR" dirty="0"/>
          </a:p>
          <a:p>
            <a:r>
              <a:rPr lang="ko-KR" altLang="en-US" dirty="0" err="1"/>
              <a:t>승빠</a:t>
            </a:r>
            <a:r>
              <a:rPr lang="ko-KR" altLang="en-US" dirty="0"/>
              <a:t> 레시피</a:t>
            </a:r>
          </a:p>
        </p:txBody>
      </p:sp>
    </p:spTree>
    <p:extLst>
      <p:ext uri="{BB962C8B-B14F-4D97-AF65-F5344CB8AC3E}">
        <p14:creationId xmlns:p14="http://schemas.microsoft.com/office/powerpoint/2010/main" val="20012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187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주재료</a:t>
                      </a: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시작 화면 </a:t>
            </a:r>
            <a:r>
              <a:rPr lang="en-US" altLang="ko-KR" sz="2800" dirty="0"/>
              <a:t>-&gt; </a:t>
            </a:r>
            <a:r>
              <a:rPr lang="ko-KR" altLang="en-US" sz="2800" dirty="0"/>
              <a:t>레시피 추가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72146" y="1780026"/>
            <a:ext cx="517943" cy="2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57241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주재료</a:t>
                      </a: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+ </a:t>
            </a:r>
            <a:r>
              <a:rPr lang="ko-KR" altLang="en-US" sz="2800" dirty="0"/>
              <a:t>버튼 </a:t>
            </a:r>
            <a:r>
              <a:rPr lang="ko-KR" altLang="en-US" sz="2800" dirty="0" err="1"/>
              <a:t>눌렀을때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0029" y="2410647"/>
            <a:ext cx="517943" cy="2694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D62B7B-6E84-4693-9C25-E8A06E37D60E}"/>
              </a:ext>
            </a:extLst>
          </p:cNvPr>
          <p:cNvGrpSpPr/>
          <p:nvPr/>
        </p:nvGrpSpPr>
        <p:grpSpPr>
          <a:xfrm>
            <a:off x="4682358" y="1734207"/>
            <a:ext cx="5391807" cy="480848"/>
            <a:chOff x="4319752" y="1734207"/>
            <a:chExt cx="5754414" cy="4808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0D2D08-C42A-437F-BAFB-1DCF028A5AA0}"/>
                </a:ext>
              </a:extLst>
            </p:cNvPr>
            <p:cNvSpPr/>
            <p:nvPr/>
          </p:nvSpPr>
          <p:spPr>
            <a:xfrm>
              <a:off x="4319752" y="1734207"/>
              <a:ext cx="5754414" cy="480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2299B-7E7E-4CA4-9C7B-6BD5A89C05D5}"/>
                </a:ext>
              </a:extLst>
            </p:cNvPr>
            <p:cNvSpPr txBox="1"/>
            <p:nvPr/>
          </p:nvSpPr>
          <p:spPr>
            <a:xfrm>
              <a:off x="4398580" y="1789965"/>
              <a:ext cx="5596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소세지</a:t>
              </a:r>
              <a:endParaRPr lang="en-US" alt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9F9EBB-3D55-45C2-93A5-F00FA374FABD}"/>
              </a:ext>
            </a:extLst>
          </p:cNvPr>
          <p:cNvSpPr txBox="1"/>
          <p:nvPr/>
        </p:nvSpPr>
        <p:spPr>
          <a:xfrm>
            <a:off x="4288221" y="1789965"/>
            <a:ext cx="3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0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28304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부재료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버튼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0029" y="2410647"/>
            <a:ext cx="517943" cy="2694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D62B7B-6E84-4693-9C25-E8A06E37D60E}"/>
              </a:ext>
            </a:extLst>
          </p:cNvPr>
          <p:cNvGrpSpPr/>
          <p:nvPr/>
        </p:nvGrpSpPr>
        <p:grpSpPr>
          <a:xfrm>
            <a:off x="4682358" y="1734207"/>
            <a:ext cx="5391807" cy="480848"/>
            <a:chOff x="4319752" y="1734207"/>
            <a:chExt cx="5754414" cy="4808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0D2D08-C42A-437F-BAFB-1DCF028A5AA0}"/>
                </a:ext>
              </a:extLst>
            </p:cNvPr>
            <p:cNvSpPr/>
            <p:nvPr/>
          </p:nvSpPr>
          <p:spPr>
            <a:xfrm>
              <a:off x="4319752" y="1734207"/>
              <a:ext cx="5754414" cy="480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2299B-7E7E-4CA4-9C7B-6BD5A89C05D5}"/>
                </a:ext>
              </a:extLst>
            </p:cNvPr>
            <p:cNvSpPr txBox="1"/>
            <p:nvPr/>
          </p:nvSpPr>
          <p:spPr>
            <a:xfrm>
              <a:off x="4398580" y="1789965"/>
              <a:ext cx="5596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참기름</a:t>
              </a:r>
              <a:endParaRPr lang="en-US" alt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9F9EBB-3D55-45C2-93A5-F00FA374FABD}"/>
              </a:ext>
            </a:extLst>
          </p:cNvPr>
          <p:cNvSpPr txBox="1"/>
          <p:nvPr/>
        </p:nvSpPr>
        <p:spPr>
          <a:xfrm>
            <a:off x="4288221" y="1789965"/>
            <a:ext cx="3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67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32538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레시피 추가</a:t>
                      </a: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버튼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0029" y="2410647"/>
            <a:ext cx="517943" cy="2694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D62B7B-6E84-4693-9C25-E8A06E37D60E}"/>
              </a:ext>
            </a:extLst>
          </p:cNvPr>
          <p:cNvGrpSpPr/>
          <p:nvPr/>
        </p:nvGrpSpPr>
        <p:grpSpPr>
          <a:xfrm>
            <a:off x="4682358" y="1734207"/>
            <a:ext cx="5391807" cy="480848"/>
            <a:chOff x="4319752" y="1734207"/>
            <a:chExt cx="5754414" cy="4808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0D2D08-C42A-437F-BAFB-1DCF028A5AA0}"/>
                </a:ext>
              </a:extLst>
            </p:cNvPr>
            <p:cNvSpPr/>
            <p:nvPr/>
          </p:nvSpPr>
          <p:spPr>
            <a:xfrm>
              <a:off x="4319752" y="1734207"/>
              <a:ext cx="5754414" cy="480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2299B-7E7E-4CA4-9C7B-6BD5A89C05D5}"/>
                </a:ext>
              </a:extLst>
            </p:cNvPr>
            <p:cNvSpPr txBox="1"/>
            <p:nvPr/>
          </p:nvSpPr>
          <p:spPr>
            <a:xfrm>
              <a:off x="4398580" y="1789965"/>
              <a:ext cx="5596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소스를 만든다</a:t>
              </a:r>
              <a:endParaRPr lang="en-US" alt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9F9EBB-3D55-45C2-93A5-F00FA374FABD}"/>
              </a:ext>
            </a:extLst>
          </p:cNvPr>
          <p:cNvSpPr txBox="1"/>
          <p:nvPr/>
        </p:nvSpPr>
        <p:spPr>
          <a:xfrm>
            <a:off x="4288221" y="1789965"/>
            <a:ext cx="3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62512C-B553-474C-938A-C52B3651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10647" y="3237724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81524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난이도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★★☆☆☆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소요시간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15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카테고리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버튼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EBEC01-F000-4B49-9888-ADA1A0D8E8BC}"/>
              </a:ext>
            </a:extLst>
          </p:cNvPr>
          <p:cNvGrpSpPr/>
          <p:nvPr/>
        </p:nvGrpSpPr>
        <p:grpSpPr>
          <a:xfrm>
            <a:off x="5439103" y="3718683"/>
            <a:ext cx="4288221" cy="1708592"/>
            <a:chOff x="5439103" y="3718683"/>
            <a:chExt cx="4288221" cy="170859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3D2431C-A6E1-4CA9-AE07-AF78DBE248E1}"/>
                </a:ext>
              </a:extLst>
            </p:cNvPr>
            <p:cNvGrpSpPr/>
            <p:nvPr/>
          </p:nvGrpSpPr>
          <p:grpSpPr>
            <a:xfrm>
              <a:off x="5439103" y="3718683"/>
              <a:ext cx="4288221" cy="1708592"/>
              <a:chOff x="5486400" y="5149409"/>
              <a:chExt cx="4288221" cy="170859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E9A79E1-6142-4DB9-BFAB-9BE5D9709E6C}"/>
                  </a:ext>
                </a:extLst>
              </p:cNvPr>
              <p:cNvSpPr/>
              <p:nvPr/>
            </p:nvSpPr>
            <p:spPr>
              <a:xfrm>
                <a:off x="5486400" y="5149409"/>
                <a:ext cx="1994338" cy="370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D61125B-8481-4CE2-9EDC-8A09534C1121}"/>
                  </a:ext>
                </a:extLst>
              </p:cNvPr>
              <p:cNvSpPr/>
              <p:nvPr/>
            </p:nvSpPr>
            <p:spPr>
              <a:xfrm>
                <a:off x="7780283" y="5149409"/>
                <a:ext cx="1994338" cy="1708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0AACD0-5D72-4F1B-BCEE-CFEAE3F9E476}"/>
                  </a:ext>
                </a:extLst>
              </p:cNvPr>
              <p:cNvSpPr txBox="1"/>
              <p:nvPr/>
            </p:nvSpPr>
            <p:spPr>
              <a:xfrm>
                <a:off x="7878817" y="5255827"/>
                <a:ext cx="1797269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분식</a:t>
                </a:r>
                <a:endParaRPr lang="en-US" altLang="ko-KR" dirty="0"/>
              </a:p>
              <a:p>
                <a:r>
                  <a:rPr lang="ko-KR" altLang="en-US" dirty="0"/>
                  <a:t>양식</a:t>
                </a:r>
                <a:endParaRPr lang="en-US" altLang="ko-KR" dirty="0"/>
              </a:p>
              <a:p>
                <a:r>
                  <a:rPr lang="ko-KR" altLang="en-US" dirty="0"/>
                  <a:t>중식</a:t>
                </a:r>
                <a:endParaRPr lang="en-US" altLang="ko-KR" dirty="0"/>
              </a:p>
              <a:p>
                <a:r>
                  <a:rPr lang="ko-KR" altLang="en-US" dirty="0"/>
                  <a:t>한식</a:t>
                </a:r>
                <a:endParaRPr lang="en-US" altLang="ko-KR" dirty="0"/>
              </a:p>
              <a:p>
                <a:r>
                  <a:rPr lang="ko-KR" altLang="en-US" dirty="0"/>
                  <a:t>직접입력</a:t>
                </a:r>
              </a:p>
            </p:txBody>
          </p:sp>
        </p:grp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F244E89-635A-4DDB-A7D9-39274CA77038}"/>
                </a:ext>
              </a:extLst>
            </p:cNvPr>
            <p:cNvSpPr/>
            <p:nvPr/>
          </p:nvSpPr>
          <p:spPr>
            <a:xfrm>
              <a:off x="9315451" y="3903927"/>
              <a:ext cx="177361" cy="1852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BFC64A-580F-4F92-AA16-3E70A625FBF9}"/>
              </a:ext>
            </a:extLst>
          </p:cNvPr>
          <p:cNvGrpSpPr/>
          <p:nvPr/>
        </p:nvGrpSpPr>
        <p:grpSpPr>
          <a:xfrm>
            <a:off x="5202621" y="1247939"/>
            <a:ext cx="2278117" cy="370489"/>
            <a:chOff x="5202621" y="2658953"/>
            <a:chExt cx="2278117" cy="3704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E47693D-99B3-40A4-B3E6-78FB293045CB}"/>
                </a:ext>
              </a:extLst>
            </p:cNvPr>
            <p:cNvSpPr/>
            <p:nvPr/>
          </p:nvSpPr>
          <p:spPr>
            <a:xfrm>
              <a:off x="5202621" y="2658953"/>
              <a:ext cx="2278117" cy="370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1E4657-BFF1-450F-8126-278923C20FD5}"/>
                </a:ext>
              </a:extLst>
            </p:cNvPr>
            <p:cNvSpPr txBox="1"/>
            <p:nvPr/>
          </p:nvSpPr>
          <p:spPr>
            <a:xfrm>
              <a:off x="5269624" y="2660110"/>
              <a:ext cx="2144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소시지 볶음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BBAC21-F3E7-4D9B-94FE-2EDD3C88E817}"/>
              </a:ext>
            </a:extLst>
          </p:cNvPr>
          <p:cNvGrpSpPr/>
          <p:nvPr/>
        </p:nvGrpSpPr>
        <p:grpSpPr>
          <a:xfrm>
            <a:off x="6050017" y="6487511"/>
            <a:ext cx="2278117" cy="370489"/>
            <a:chOff x="5202621" y="2658953"/>
            <a:chExt cx="2278117" cy="37048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F2055E-A58A-43FB-B4E5-26481D6FCC36}"/>
                </a:ext>
              </a:extLst>
            </p:cNvPr>
            <p:cNvSpPr/>
            <p:nvPr/>
          </p:nvSpPr>
          <p:spPr>
            <a:xfrm>
              <a:off x="5202621" y="2658953"/>
              <a:ext cx="2278117" cy="370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EF30FE-4F3A-46F1-805F-D1B23B61AAFE}"/>
                </a:ext>
              </a:extLst>
            </p:cNvPr>
            <p:cNvSpPr txBox="1"/>
            <p:nvPr/>
          </p:nvSpPr>
          <p:spPr>
            <a:xfrm>
              <a:off x="5269624" y="2660110"/>
              <a:ext cx="2144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575F0A70-48FE-4EDA-A2D3-96A775D7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3552497" y="3174772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67803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소요시간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25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주재료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소시지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양파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대파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버섯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고추장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케첩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간장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다진마늘</a:t>
                      </a: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소시지 볶음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부재료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참기름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err="1"/>
                        <a:t>넣고싶은</a:t>
                      </a:r>
                      <a:r>
                        <a:rPr lang="ko-KR" altLang="en-US" dirty="0"/>
                        <a:t> 야채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후추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</a:t>
            </a:r>
            <a:r>
              <a:rPr lang="en-US" altLang="ko-KR" sz="2800" dirty="0"/>
              <a:t>-&gt; </a:t>
            </a:r>
            <a:r>
              <a:rPr lang="ko-KR" altLang="en-US" sz="2800" dirty="0"/>
              <a:t>저장을 눌렀을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6470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주재료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28870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274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부재료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334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선택 시 </a:t>
            </a:r>
            <a:r>
              <a:rPr lang="en-US" altLang="ko-KR" sz="2800" dirty="0"/>
              <a:t>-&gt; </a:t>
            </a:r>
            <a:r>
              <a:rPr lang="ko-KR" altLang="en-US" sz="2800" dirty="0"/>
              <a:t>재료 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08549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재료표시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화살표 </a:t>
            </a:r>
            <a:r>
              <a:rPr lang="en-US" altLang="ko-KR" sz="2800" dirty="0"/>
              <a:t>-&gt; </a:t>
            </a:r>
            <a:r>
              <a:rPr lang="ko-KR" altLang="en-US" sz="2800" dirty="0"/>
              <a:t>레시피 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516</Words>
  <Application>Microsoft Office PowerPoint</Application>
  <PresentationFormat>와이드스크린</PresentationFormat>
  <Paragraphs>312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</dc:creator>
  <cp:lastModifiedBy>HKE</cp:lastModifiedBy>
  <cp:revision>36</cp:revision>
  <dcterms:created xsi:type="dcterms:W3CDTF">2020-05-20T10:26:53Z</dcterms:created>
  <dcterms:modified xsi:type="dcterms:W3CDTF">2020-05-20T14:15:16Z</dcterms:modified>
</cp:coreProperties>
</file>