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A5C0D-E40C-4B94-9E33-F7CAD6667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CD9635-6819-4B0E-9426-8B4589A01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FDCAD-D456-4358-B346-620FED81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661AE-478B-4E09-8EAF-C2D3749C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1C795-E46B-40F8-8E8B-1D71F118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9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35505-2E24-457E-AF73-213674EB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821CD-2B3C-4D9F-90BA-A743233E0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6A37C-EE9E-4549-93CB-62148D2F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1E0B-1A2B-49C1-A42D-E20D81EC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6A467-2A7A-47E6-8F93-199A6779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E7485B-B480-487F-8349-7DB24103E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96233-E8B8-47B6-A5F6-D66ED362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2D8DA-FE76-45A4-BF5C-AAD86822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A60E5-1D8E-4518-92BC-94AA9891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D5604-DE09-4513-AAA5-E49B55D1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E055-5CC3-46A5-AB23-FF18C8A6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2003D-885C-49F7-9769-2354ABBE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5D0B2-5ABB-4834-9209-93A16F7B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1C94B-CCCF-41FC-87D5-378EF055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21B5F-3B42-486C-8E9C-D5020979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AEA7-70D7-42ED-92A0-ECB73255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ADF52-3E83-48C2-A4C1-79F98292F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8BDCA-3893-48C1-8134-67A3682A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1257F-1B1C-48A0-B024-D6BF6CF5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0B55B-0706-4EF0-864A-BB5E7911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0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504DE-B2EF-43BB-88D8-1C3B0012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2F7D4-F87E-4602-AD0D-95BFF00C0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350A6-718F-491E-AF1D-660905EA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78451-A7C6-4068-9D4C-95597112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5798D-0ED0-4A27-85C7-8080E75F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FE9D5-3482-4C46-98DA-51B05A65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8E817-56EE-4FD8-B080-4848D9A8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3DAC6-FA83-4FDD-B8AA-CA7AE285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2692F-3130-4B0A-AF34-7704F1FC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3E5F0-63F1-47AA-BA87-F94CC25C1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91AF6A-540F-449D-8220-EA4811C8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88B793-9ACD-42C5-AB77-6FE20F4B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9FA1BB-4618-4EF8-8594-60F8D415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3C2300-EE19-4599-BBE5-E000832B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EF1A-A267-4383-82E0-973152F1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9064BE-8C87-4FE5-910D-9FFD816E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32AE0-6881-476F-82F4-2278360C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18E9F3-66FB-4D1D-93AF-9C32DD6A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5E3402-A0A0-4370-B5A0-AA7A81B1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4A3A55-931F-44A7-B3FF-8E07A858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3BDD1-B7A2-4495-B13D-7E15D0EA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2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51DDF-E356-4325-8D01-A1FB656F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A2757-137C-494A-AF14-231057F5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5A725-2A3F-4597-B4C7-CE63067B3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71D8F-3287-40A7-BA32-519E2CB9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E91CB-9B42-41C9-992B-AB435E03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66E9C-C7F7-495C-B1EA-CEF7B56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96F2F-2A4A-40D8-9117-F50B09E6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F7976E-2893-4287-AB7D-6FC125DEE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98BF1-A0A4-4420-A559-C57F7D972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6918F-0BB7-439B-98DC-124576EF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62E19-8FBB-48A7-9702-77CBEB59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B7A9A-639D-4823-9AB9-E4A89EEF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5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D09B52-B28B-4067-8097-97446409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20547-3F2D-436B-800C-A042CAF9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712C2-5527-4E24-82AB-C40D6490D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DBA0-DCB5-44BD-8DE2-EDF26B28640B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F8091-8C97-4D45-B363-052E20D31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EA129-E6B1-45FB-9B39-CB036C5EB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73CB-EF1B-40C3-99A6-D79D2AA76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5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2CD10866-5363-4848-B0D2-4D210BE2957E}"/>
              </a:ext>
            </a:extLst>
          </p:cNvPr>
          <p:cNvGrpSpPr/>
          <p:nvPr/>
        </p:nvGrpSpPr>
        <p:grpSpPr>
          <a:xfrm>
            <a:off x="250128" y="721679"/>
            <a:ext cx="5393467" cy="5334683"/>
            <a:chOff x="1828801" y="656072"/>
            <a:chExt cx="5393467" cy="533468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D25F72F-12F4-4958-AC84-34010F636E5E}"/>
                </a:ext>
              </a:extLst>
            </p:cNvPr>
            <p:cNvGrpSpPr/>
            <p:nvPr/>
          </p:nvGrpSpPr>
          <p:grpSpPr>
            <a:xfrm>
              <a:off x="1828801" y="656072"/>
              <a:ext cx="4777022" cy="5334683"/>
              <a:chOff x="1828800" y="656072"/>
              <a:chExt cx="8820065" cy="541669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A83989B-6A46-4D0F-B502-B544937D5DDB}"/>
                  </a:ext>
                </a:extLst>
              </p:cNvPr>
              <p:cNvSpPr/>
              <p:nvPr/>
            </p:nvSpPr>
            <p:spPr>
              <a:xfrm>
                <a:off x="1828800" y="656072"/>
                <a:ext cx="8820065" cy="541669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597A165-4A76-44BC-96C4-0A99D4E63A5C}"/>
                  </a:ext>
                </a:extLst>
              </p:cNvPr>
              <p:cNvSpPr/>
              <p:nvPr/>
            </p:nvSpPr>
            <p:spPr>
              <a:xfrm>
                <a:off x="1828800" y="922601"/>
                <a:ext cx="8820065" cy="51501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262F56F-79F0-4D9C-B094-DFCADE62F16C}"/>
                  </a:ext>
                </a:extLst>
              </p:cNvPr>
              <p:cNvSpPr/>
              <p:nvPr/>
            </p:nvSpPr>
            <p:spPr>
              <a:xfrm>
                <a:off x="1865703" y="971806"/>
                <a:ext cx="8717553" cy="4143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3410AAE-602F-4DEB-9961-90A80314A558}"/>
                </a:ext>
              </a:extLst>
            </p:cNvPr>
            <p:cNvGrpSpPr/>
            <p:nvPr/>
          </p:nvGrpSpPr>
          <p:grpSpPr>
            <a:xfrm>
              <a:off x="1890308" y="5425567"/>
              <a:ext cx="3770373" cy="517783"/>
              <a:chOff x="1939512" y="5126240"/>
              <a:chExt cx="3770373" cy="5177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CFA3C12-50AC-4439-9E2E-40939E8293C2}"/>
                  </a:ext>
                </a:extLst>
              </p:cNvPr>
              <p:cNvGrpSpPr/>
              <p:nvPr/>
            </p:nvGrpSpPr>
            <p:grpSpPr>
              <a:xfrm>
                <a:off x="1939512" y="5126240"/>
                <a:ext cx="2915421" cy="510594"/>
                <a:chOff x="1939512" y="5126240"/>
                <a:chExt cx="2915421" cy="510594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76F652B-8E52-42D1-9731-A26A6C997682}"/>
                    </a:ext>
                  </a:extLst>
                </p:cNvPr>
                <p:cNvSpPr/>
                <p:nvPr/>
              </p:nvSpPr>
              <p:spPr>
                <a:xfrm>
                  <a:off x="1939512" y="5174766"/>
                  <a:ext cx="155817" cy="1558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1534743-9498-467A-B4BA-4C5CA7F1D2EF}"/>
                    </a:ext>
                  </a:extLst>
                </p:cNvPr>
                <p:cNvSpPr txBox="1"/>
                <p:nvPr/>
              </p:nvSpPr>
              <p:spPr>
                <a:xfrm>
                  <a:off x="2050226" y="5126240"/>
                  <a:ext cx="28047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다른 이름으로 저장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3B2829-E676-4DAC-8DFE-B3CE5A5CD791}"/>
                    </a:ext>
                  </a:extLst>
                </p:cNvPr>
                <p:cNvSpPr txBox="1"/>
                <p:nvPr/>
              </p:nvSpPr>
              <p:spPr>
                <a:xfrm>
                  <a:off x="1939513" y="5375224"/>
                  <a:ext cx="2915420" cy="2616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/>
                    <a:t>C:\</a:t>
                  </a:r>
                  <a:r>
                    <a:rPr lang="ko-KR" altLang="en-US" sz="1100" dirty="0"/>
                    <a:t>바탕화면</a:t>
                  </a:r>
                  <a:r>
                    <a:rPr lang="en-US" altLang="ko-KR" sz="1100" dirty="0"/>
                    <a:t>\</a:t>
                  </a:r>
                  <a:r>
                    <a:rPr lang="ko-KR" altLang="en-US" sz="1100" dirty="0"/>
                    <a:t>폴더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65E2D-22C4-4990-8EFD-6D96A2E6278C}"/>
                  </a:ext>
                </a:extLst>
              </p:cNvPr>
              <p:cNvSpPr txBox="1"/>
              <p:nvPr/>
            </p:nvSpPr>
            <p:spPr>
              <a:xfrm>
                <a:off x="4896625" y="5367024"/>
                <a:ext cx="813260" cy="27699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경로선택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FE0B49-161A-4FC1-A2A8-927BC7D9FF49}"/>
                </a:ext>
              </a:extLst>
            </p:cNvPr>
            <p:cNvSpPr txBox="1"/>
            <p:nvPr/>
          </p:nvSpPr>
          <p:spPr>
            <a:xfrm>
              <a:off x="1902608" y="1011518"/>
              <a:ext cx="53141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!@#$!@#.jpg</a:t>
              </a:r>
              <a:endParaRPr lang="ko-KR" altLang="en-US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579423-206A-45DE-A6AF-922581C49E38}"/>
                </a:ext>
              </a:extLst>
            </p:cNvPr>
            <p:cNvSpPr txBox="1"/>
            <p:nvPr/>
          </p:nvSpPr>
          <p:spPr>
            <a:xfrm>
              <a:off x="1907399" y="1241824"/>
              <a:ext cx="53141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!$!$!@#$$.jpg</a:t>
              </a:r>
              <a:endParaRPr lang="ko-KR" altLang="en-US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D97257-6E1A-4F93-AE45-79F45A27B89E}"/>
                </a:ext>
              </a:extLst>
            </p:cNvPr>
            <p:cNvSpPr txBox="1"/>
            <p:nvPr/>
          </p:nvSpPr>
          <p:spPr>
            <a:xfrm>
              <a:off x="1908088" y="1459828"/>
              <a:ext cx="53141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$!$@@##$%%.jpg</a:t>
              </a:r>
              <a:endParaRPr lang="ko-KR" altLang="en-US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E895C7-BF1C-41EC-82A4-2B92C47CF8C6}"/>
                </a:ext>
              </a:extLst>
            </p:cNvPr>
            <p:cNvSpPr txBox="1"/>
            <p:nvPr/>
          </p:nvSpPr>
          <p:spPr>
            <a:xfrm>
              <a:off x="1849645" y="5113813"/>
              <a:ext cx="967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변환 할 제목 </a:t>
              </a:r>
              <a:r>
                <a:rPr lang="en-US" altLang="ko-KR" sz="1000" dirty="0"/>
                <a:t>: </a:t>
              </a:r>
              <a:endParaRPr lang="ko-KR" altLang="en-US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337436-113E-4CA9-81A0-49F55AFB8662}"/>
                </a:ext>
              </a:extLst>
            </p:cNvPr>
            <p:cNvSpPr txBox="1"/>
            <p:nvPr/>
          </p:nvSpPr>
          <p:spPr>
            <a:xfrm>
              <a:off x="2804703" y="5113259"/>
              <a:ext cx="285801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100"/>
                <a:t>이미지</a:t>
              </a:r>
              <a:endParaRPr lang="ko-KR" altLang="en-US" sz="11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230FB44-3CBE-49EF-9F56-9C097A442FA2}"/>
                </a:ext>
              </a:extLst>
            </p:cNvPr>
            <p:cNvSpPr/>
            <p:nvPr/>
          </p:nvSpPr>
          <p:spPr>
            <a:xfrm>
              <a:off x="5702374" y="5113259"/>
              <a:ext cx="867916" cy="82290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변환</a:t>
              </a:r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39B8D30-8611-433F-9010-831F1EE2C0AF}"/>
              </a:ext>
            </a:extLst>
          </p:cNvPr>
          <p:cNvSpPr/>
          <p:nvPr/>
        </p:nvSpPr>
        <p:spPr>
          <a:xfrm>
            <a:off x="5494601" y="2554579"/>
            <a:ext cx="1213733" cy="980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EA41D7-64D9-45DE-8574-65398DDB91DC}"/>
              </a:ext>
            </a:extLst>
          </p:cNvPr>
          <p:cNvSpPr txBox="1"/>
          <p:nvPr/>
        </p:nvSpPr>
        <p:spPr>
          <a:xfrm>
            <a:off x="7175785" y="2596937"/>
            <a:ext cx="2456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– 01.jpg</a:t>
            </a:r>
          </a:p>
          <a:p>
            <a:r>
              <a:rPr lang="ko-KR" altLang="en-US" dirty="0"/>
              <a:t>이미지 </a:t>
            </a:r>
            <a:r>
              <a:rPr lang="en-US" altLang="ko-KR" dirty="0"/>
              <a:t>– 02.jpg</a:t>
            </a:r>
          </a:p>
          <a:p>
            <a:r>
              <a:rPr lang="ko-KR" altLang="en-US" dirty="0"/>
              <a:t>이미지 </a:t>
            </a:r>
            <a:r>
              <a:rPr lang="en-US" altLang="ko-KR" dirty="0"/>
              <a:t>– 03.jpg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81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0531F-D6D3-4941-8C99-1EFCC9FF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79CE8-3027-4338-8679-66A07C92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입출력</a:t>
            </a:r>
            <a:endParaRPr lang="en-US" altLang="ko-KR" dirty="0"/>
          </a:p>
          <a:p>
            <a:r>
              <a:rPr lang="ko-KR" altLang="en-US" dirty="0"/>
              <a:t>리스트 표시</a:t>
            </a:r>
            <a:endParaRPr lang="en-US" altLang="ko-KR" dirty="0"/>
          </a:p>
          <a:p>
            <a:r>
              <a:rPr lang="ko-KR" altLang="en-US" dirty="0" err="1"/>
              <a:t>다른이름저장</a:t>
            </a:r>
            <a:r>
              <a:rPr lang="ko-KR" altLang="en-US" dirty="0"/>
              <a:t> 경로 지정</a:t>
            </a:r>
            <a:endParaRPr lang="en-US" altLang="ko-KR" dirty="0"/>
          </a:p>
          <a:p>
            <a:r>
              <a:rPr lang="ko-KR" altLang="en-US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51170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필요한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한기은</dc:creator>
  <cp:lastModifiedBy>한기은</cp:lastModifiedBy>
  <cp:revision>4</cp:revision>
  <dcterms:created xsi:type="dcterms:W3CDTF">2021-04-12T12:55:26Z</dcterms:created>
  <dcterms:modified xsi:type="dcterms:W3CDTF">2021-04-12T13:24:13Z</dcterms:modified>
</cp:coreProperties>
</file>