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3680-B24D-4176-93DB-EC510C835B94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1787D-EC59-4A04-8386-F102853F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8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3680-B24D-4176-93DB-EC510C835B94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1787D-EC59-4A04-8386-F102853F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17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3680-B24D-4176-93DB-EC510C835B94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1787D-EC59-4A04-8386-F102853F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74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3680-B24D-4176-93DB-EC510C835B94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1787D-EC59-4A04-8386-F102853F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52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3680-B24D-4176-93DB-EC510C835B94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1787D-EC59-4A04-8386-F102853F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98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3680-B24D-4176-93DB-EC510C835B94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1787D-EC59-4A04-8386-F102853F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087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3680-B24D-4176-93DB-EC510C835B94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1787D-EC59-4A04-8386-F102853F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82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3680-B24D-4176-93DB-EC510C835B94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1787D-EC59-4A04-8386-F102853F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685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3680-B24D-4176-93DB-EC510C835B94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1787D-EC59-4A04-8386-F102853F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885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3680-B24D-4176-93DB-EC510C835B94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1787D-EC59-4A04-8386-F102853F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00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3680-B24D-4176-93DB-EC510C835B94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1787D-EC59-4A04-8386-F102853F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45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3680-B24D-4176-93DB-EC510C835B94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1787D-EC59-4A04-8386-F102853F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84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40" y="404390"/>
            <a:ext cx="10174120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2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064" y="0"/>
            <a:ext cx="87998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3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29" y="361522"/>
            <a:ext cx="10326541" cy="6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3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35" y="413916"/>
            <a:ext cx="10250330" cy="603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7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29" y="328180"/>
            <a:ext cx="10326541" cy="620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7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08" y="375811"/>
            <a:ext cx="10269383" cy="61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83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56" y="371048"/>
            <a:ext cx="10307488" cy="61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1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9" y="337706"/>
            <a:ext cx="10297962" cy="61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08" y="342469"/>
            <a:ext cx="10269383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66" y="356759"/>
            <a:ext cx="10336067" cy="61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84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77" y="351995"/>
            <a:ext cx="10364646" cy="615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3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와이드스크린</PresentationFormat>
  <Paragraphs>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GEON_DEV_5</dc:creator>
  <cp:lastModifiedBy>GEON_DEV_5</cp:lastModifiedBy>
  <cp:revision>1</cp:revision>
  <dcterms:created xsi:type="dcterms:W3CDTF">2021-06-11T05:22:10Z</dcterms:created>
  <dcterms:modified xsi:type="dcterms:W3CDTF">2021-06-11T05:25:04Z</dcterms:modified>
</cp:coreProperties>
</file>