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9" r:id="rId2"/>
  </p:sldMasterIdLst>
  <p:notesMasterIdLst>
    <p:notesMasterId r:id="rId19"/>
  </p:notesMasterIdLst>
  <p:sldIdLst>
    <p:sldId id="290" r:id="rId3"/>
    <p:sldId id="271" r:id="rId4"/>
    <p:sldId id="270" r:id="rId5"/>
    <p:sldId id="289" r:id="rId6"/>
    <p:sldId id="3638" r:id="rId7"/>
    <p:sldId id="3639" r:id="rId8"/>
    <p:sldId id="3641" r:id="rId9"/>
    <p:sldId id="3640" r:id="rId10"/>
    <p:sldId id="3642" r:id="rId11"/>
    <p:sldId id="3643" r:id="rId12"/>
    <p:sldId id="3646" r:id="rId13"/>
    <p:sldId id="3644" r:id="rId14"/>
    <p:sldId id="3645" r:id="rId15"/>
    <p:sldId id="3648" r:id="rId16"/>
    <p:sldId id="344" r:id="rId17"/>
    <p:sldId id="3636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Helvetica Neue" panose="02020500000000000000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6A09"/>
    <a:srgbClr val="D72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D5780B-8B8A-4067-AE57-0D8C7957B2F7}" v="38" dt="2023-09-23T05:43:08.377"/>
    <p1510:client id="{D877F235-F33F-413A-909D-FB72E63FE77E}" v="2" dt="2023-09-23T07:29:07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87" autoAdjust="0"/>
  </p:normalViewPr>
  <p:slideViewPr>
    <p:cSldViewPr snapToGrid="0">
      <p:cViewPr varScale="1">
        <p:scale>
          <a:sx n="108" d="100"/>
          <a:sy n="108" d="100"/>
        </p:scale>
        <p:origin x="82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 Ma" userId="cb205211-100d-44fa-a3cf-2f5e1df4dcbc" providerId="ADAL" clId="{2D95B05F-50E4-4BF7-8438-4CF4539AB238}"/>
    <pc:docChg chg="undo custSel addSld delSld modSld">
      <pc:chgData name="Wei Ma" userId="cb205211-100d-44fa-a3cf-2f5e1df4dcbc" providerId="ADAL" clId="{2D95B05F-50E4-4BF7-8438-4CF4539AB238}" dt="2023-09-19T17:34:13.543" v="813" actId="14100"/>
      <pc:docMkLst>
        <pc:docMk/>
      </pc:docMkLst>
      <pc:sldChg chg="del">
        <pc:chgData name="Wei Ma" userId="cb205211-100d-44fa-a3cf-2f5e1df4dcbc" providerId="ADAL" clId="{2D95B05F-50E4-4BF7-8438-4CF4539AB238}" dt="2023-09-19T17:32:48.424" v="803" actId="47"/>
        <pc:sldMkLst>
          <pc:docMk/>
          <pc:sldMk cId="0" sldId="256"/>
        </pc:sldMkLst>
      </pc:sldChg>
      <pc:sldChg chg="del">
        <pc:chgData name="Wei Ma" userId="cb205211-100d-44fa-a3cf-2f5e1df4dcbc" providerId="ADAL" clId="{2D95B05F-50E4-4BF7-8438-4CF4539AB238}" dt="2023-09-19T17:32:48.424" v="803" actId="47"/>
        <pc:sldMkLst>
          <pc:docMk/>
          <pc:sldMk cId="0" sldId="257"/>
        </pc:sldMkLst>
      </pc:sldChg>
      <pc:sldChg chg="del">
        <pc:chgData name="Wei Ma" userId="cb205211-100d-44fa-a3cf-2f5e1df4dcbc" providerId="ADAL" clId="{2D95B05F-50E4-4BF7-8438-4CF4539AB238}" dt="2023-09-19T17:32:48.424" v="803" actId="47"/>
        <pc:sldMkLst>
          <pc:docMk/>
          <pc:sldMk cId="0" sldId="258"/>
        </pc:sldMkLst>
      </pc:sldChg>
      <pc:sldChg chg="del">
        <pc:chgData name="Wei Ma" userId="cb205211-100d-44fa-a3cf-2f5e1df4dcbc" providerId="ADAL" clId="{2D95B05F-50E4-4BF7-8438-4CF4539AB238}" dt="2023-09-19T17:32:48.424" v="803" actId="47"/>
        <pc:sldMkLst>
          <pc:docMk/>
          <pc:sldMk cId="0" sldId="259"/>
        </pc:sldMkLst>
      </pc:sldChg>
      <pc:sldChg chg="del">
        <pc:chgData name="Wei Ma" userId="cb205211-100d-44fa-a3cf-2f5e1df4dcbc" providerId="ADAL" clId="{2D95B05F-50E4-4BF7-8438-4CF4539AB238}" dt="2023-09-19T17:32:48.424" v="803" actId="47"/>
        <pc:sldMkLst>
          <pc:docMk/>
          <pc:sldMk cId="0" sldId="260"/>
        </pc:sldMkLst>
      </pc:sldChg>
      <pc:sldChg chg="del">
        <pc:chgData name="Wei Ma" userId="cb205211-100d-44fa-a3cf-2f5e1df4dcbc" providerId="ADAL" clId="{2D95B05F-50E4-4BF7-8438-4CF4539AB238}" dt="2023-09-19T17:32:48.424" v="803" actId="47"/>
        <pc:sldMkLst>
          <pc:docMk/>
          <pc:sldMk cId="0" sldId="261"/>
        </pc:sldMkLst>
      </pc:sldChg>
      <pc:sldChg chg="del">
        <pc:chgData name="Wei Ma" userId="cb205211-100d-44fa-a3cf-2f5e1df4dcbc" providerId="ADAL" clId="{2D95B05F-50E4-4BF7-8438-4CF4539AB238}" dt="2023-09-19T17:32:48.424" v="803" actId="47"/>
        <pc:sldMkLst>
          <pc:docMk/>
          <pc:sldMk cId="0" sldId="262"/>
        </pc:sldMkLst>
      </pc:sldChg>
      <pc:sldChg chg="del">
        <pc:chgData name="Wei Ma" userId="cb205211-100d-44fa-a3cf-2f5e1df4dcbc" providerId="ADAL" clId="{2D95B05F-50E4-4BF7-8438-4CF4539AB238}" dt="2023-09-19T17:32:48.424" v="803" actId="47"/>
        <pc:sldMkLst>
          <pc:docMk/>
          <pc:sldMk cId="0" sldId="263"/>
        </pc:sldMkLst>
      </pc:sldChg>
      <pc:sldChg chg="del">
        <pc:chgData name="Wei Ma" userId="cb205211-100d-44fa-a3cf-2f5e1df4dcbc" providerId="ADAL" clId="{2D95B05F-50E4-4BF7-8438-4CF4539AB238}" dt="2023-09-19T17:32:48.424" v="803" actId="47"/>
        <pc:sldMkLst>
          <pc:docMk/>
          <pc:sldMk cId="0" sldId="264"/>
        </pc:sldMkLst>
      </pc:sldChg>
      <pc:sldChg chg="del">
        <pc:chgData name="Wei Ma" userId="cb205211-100d-44fa-a3cf-2f5e1df4dcbc" providerId="ADAL" clId="{2D95B05F-50E4-4BF7-8438-4CF4539AB238}" dt="2023-09-19T17:32:48.424" v="803" actId="47"/>
        <pc:sldMkLst>
          <pc:docMk/>
          <pc:sldMk cId="0" sldId="265"/>
        </pc:sldMkLst>
      </pc:sldChg>
      <pc:sldChg chg="del">
        <pc:chgData name="Wei Ma" userId="cb205211-100d-44fa-a3cf-2f5e1df4dcbc" providerId="ADAL" clId="{2D95B05F-50E4-4BF7-8438-4CF4539AB238}" dt="2023-09-19T17:32:48.424" v="803" actId="47"/>
        <pc:sldMkLst>
          <pc:docMk/>
          <pc:sldMk cId="0" sldId="266"/>
        </pc:sldMkLst>
      </pc:sldChg>
      <pc:sldChg chg="del">
        <pc:chgData name="Wei Ma" userId="cb205211-100d-44fa-a3cf-2f5e1df4dcbc" providerId="ADAL" clId="{2D95B05F-50E4-4BF7-8438-4CF4539AB238}" dt="2023-09-19T17:32:48.424" v="803" actId="47"/>
        <pc:sldMkLst>
          <pc:docMk/>
          <pc:sldMk cId="0" sldId="267"/>
        </pc:sldMkLst>
      </pc:sldChg>
      <pc:sldChg chg="del">
        <pc:chgData name="Wei Ma" userId="cb205211-100d-44fa-a3cf-2f5e1df4dcbc" providerId="ADAL" clId="{2D95B05F-50E4-4BF7-8438-4CF4539AB238}" dt="2023-09-19T17:32:48.424" v="803" actId="47"/>
        <pc:sldMkLst>
          <pc:docMk/>
          <pc:sldMk cId="0" sldId="268"/>
        </pc:sldMkLst>
      </pc:sldChg>
      <pc:sldChg chg="del">
        <pc:chgData name="Wei Ma" userId="cb205211-100d-44fa-a3cf-2f5e1df4dcbc" providerId="ADAL" clId="{2D95B05F-50E4-4BF7-8438-4CF4539AB238}" dt="2023-09-19T17:32:48.424" v="803" actId="47"/>
        <pc:sldMkLst>
          <pc:docMk/>
          <pc:sldMk cId="0" sldId="269"/>
        </pc:sldMkLst>
      </pc:sldChg>
      <pc:sldChg chg="del">
        <pc:chgData name="Wei Ma" userId="cb205211-100d-44fa-a3cf-2f5e1df4dcbc" providerId="ADAL" clId="{2D95B05F-50E4-4BF7-8438-4CF4539AB238}" dt="2023-09-19T17:32:48.424" v="803" actId="47"/>
        <pc:sldMkLst>
          <pc:docMk/>
          <pc:sldMk cId="3578303377" sldId="270"/>
        </pc:sldMkLst>
      </pc:sldChg>
      <pc:sldChg chg="del">
        <pc:chgData name="Wei Ma" userId="cb205211-100d-44fa-a3cf-2f5e1df4dcbc" providerId="ADAL" clId="{2D95B05F-50E4-4BF7-8438-4CF4539AB238}" dt="2023-09-19T17:32:48.424" v="803" actId="47"/>
        <pc:sldMkLst>
          <pc:docMk/>
          <pc:sldMk cId="0" sldId="271"/>
        </pc:sldMkLst>
      </pc:sldChg>
      <pc:sldChg chg="del">
        <pc:chgData name="Wei Ma" userId="cb205211-100d-44fa-a3cf-2f5e1df4dcbc" providerId="ADAL" clId="{2D95B05F-50E4-4BF7-8438-4CF4539AB238}" dt="2023-09-19T17:32:48.424" v="803" actId="47"/>
        <pc:sldMkLst>
          <pc:docMk/>
          <pc:sldMk cId="0" sldId="272"/>
        </pc:sldMkLst>
      </pc:sldChg>
      <pc:sldChg chg="del">
        <pc:chgData name="Wei Ma" userId="cb205211-100d-44fa-a3cf-2f5e1df4dcbc" providerId="ADAL" clId="{2D95B05F-50E4-4BF7-8438-4CF4539AB238}" dt="2023-09-19T17:32:48.424" v="803" actId="47"/>
        <pc:sldMkLst>
          <pc:docMk/>
          <pc:sldMk cId="0" sldId="273"/>
        </pc:sldMkLst>
      </pc:sldChg>
      <pc:sldChg chg="del">
        <pc:chgData name="Wei Ma" userId="cb205211-100d-44fa-a3cf-2f5e1df4dcbc" providerId="ADAL" clId="{2D95B05F-50E4-4BF7-8438-4CF4539AB238}" dt="2023-09-19T17:32:48.424" v="803" actId="47"/>
        <pc:sldMkLst>
          <pc:docMk/>
          <pc:sldMk cId="0" sldId="274"/>
        </pc:sldMkLst>
      </pc:sldChg>
      <pc:sldChg chg="del">
        <pc:chgData name="Wei Ma" userId="cb205211-100d-44fa-a3cf-2f5e1df4dcbc" providerId="ADAL" clId="{2D95B05F-50E4-4BF7-8438-4CF4539AB238}" dt="2023-09-19T17:32:48.424" v="803" actId="47"/>
        <pc:sldMkLst>
          <pc:docMk/>
          <pc:sldMk cId="0" sldId="275"/>
        </pc:sldMkLst>
      </pc:sldChg>
      <pc:sldChg chg="del">
        <pc:chgData name="Wei Ma" userId="cb205211-100d-44fa-a3cf-2f5e1df4dcbc" providerId="ADAL" clId="{2D95B05F-50E4-4BF7-8438-4CF4539AB238}" dt="2023-09-19T17:32:48.424" v="803" actId="47"/>
        <pc:sldMkLst>
          <pc:docMk/>
          <pc:sldMk cId="0" sldId="276"/>
        </pc:sldMkLst>
      </pc:sldChg>
      <pc:sldChg chg="del">
        <pc:chgData name="Wei Ma" userId="cb205211-100d-44fa-a3cf-2f5e1df4dcbc" providerId="ADAL" clId="{2D95B05F-50E4-4BF7-8438-4CF4539AB238}" dt="2023-09-19T17:32:48.424" v="803" actId="47"/>
        <pc:sldMkLst>
          <pc:docMk/>
          <pc:sldMk cId="0" sldId="277"/>
        </pc:sldMkLst>
      </pc:sldChg>
      <pc:sldChg chg="del">
        <pc:chgData name="Wei Ma" userId="cb205211-100d-44fa-a3cf-2f5e1df4dcbc" providerId="ADAL" clId="{2D95B05F-50E4-4BF7-8438-4CF4539AB238}" dt="2023-09-19T17:32:48.424" v="803" actId="47"/>
        <pc:sldMkLst>
          <pc:docMk/>
          <pc:sldMk cId="0" sldId="278"/>
        </pc:sldMkLst>
      </pc:sldChg>
      <pc:sldChg chg="del">
        <pc:chgData name="Wei Ma" userId="cb205211-100d-44fa-a3cf-2f5e1df4dcbc" providerId="ADAL" clId="{2D95B05F-50E4-4BF7-8438-4CF4539AB238}" dt="2023-09-19T17:32:48.424" v="803" actId="47"/>
        <pc:sldMkLst>
          <pc:docMk/>
          <pc:sldMk cId="0" sldId="279"/>
        </pc:sldMkLst>
      </pc:sldChg>
      <pc:sldChg chg="del">
        <pc:chgData name="Wei Ma" userId="cb205211-100d-44fa-a3cf-2f5e1df4dcbc" providerId="ADAL" clId="{2D95B05F-50E4-4BF7-8438-4CF4539AB238}" dt="2023-09-19T17:32:48.424" v="803" actId="47"/>
        <pc:sldMkLst>
          <pc:docMk/>
          <pc:sldMk cId="0" sldId="280"/>
        </pc:sldMkLst>
      </pc:sldChg>
      <pc:sldChg chg="del">
        <pc:chgData name="Wei Ma" userId="cb205211-100d-44fa-a3cf-2f5e1df4dcbc" providerId="ADAL" clId="{2D95B05F-50E4-4BF7-8438-4CF4539AB238}" dt="2023-09-19T17:32:48.424" v="803" actId="47"/>
        <pc:sldMkLst>
          <pc:docMk/>
          <pc:sldMk cId="0" sldId="281"/>
        </pc:sldMkLst>
      </pc:sldChg>
      <pc:sldChg chg="del">
        <pc:chgData name="Wei Ma" userId="cb205211-100d-44fa-a3cf-2f5e1df4dcbc" providerId="ADAL" clId="{2D95B05F-50E4-4BF7-8438-4CF4539AB238}" dt="2023-09-19T17:32:48.424" v="803" actId="47"/>
        <pc:sldMkLst>
          <pc:docMk/>
          <pc:sldMk cId="0" sldId="282"/>
        </pc:sldMkLst>
      </pc:sldChg>
      <pc:sldChg chg="del">
        <pc:chgData name="Wei Ma" userId="cb205211-100d-44fa-a3cf-2f5e1df4dcbc" providerId="ADAL" clId="{2D95B05F-50E4-4BF7-8438-4CF4539AB238}" dt="2023-09-19T17:32:48.424" v="803" actId="47"/>
        <pc:sldMkLst>
          <pc:docMk/>
          <pc:sldMk cId="0" sldId="283"/>
        </pc:sldMkLst>
      </pc:sldChg>
      <pc:sldChg chg="del">
        <pc:chgData name="Wei Ma" userId="cb205211-100d-44fa-a3cf-2f5e1df4dcbc" providerId="ADAL" clId="{2D95B05F-50E4-4BF7-8438-4CF4539AB238}" dt="2023-09-19T17:32:48.424" v="803" actId="47"/>
        <pc:sldMkLst>
          <pc:docMk/>
          <pc:sldMk cId="0" sldId="284"/>
        </pc:sldMkLst>
      </pc:sldChg>
      <pc:sldChg chg="del">
        <pc:chgData name="Wei Ma" userId="cb205211-100d-44fa-a3cf-2f5e1df4dcbc" providerId="ADAL" clId="{2D95B05F-50E4-4BF7-8438-4CF4539AB238}" dt="2023-09-19T17:32:48.424" v="803" actId="47"/>
        <pc:sldMkLst>
          <pc:docMk/>
          <pc:sldMk cId="0" sldId="285"/>
        </pc:sldMkLst>
      </pc:sldChg>
      <pc:sldChg chg="del">
        <pc:chgData name="Wei Ma" userId="cb205211-100d-44fa-a3cf-2f5e1df4dcbc" providerId="ADAL" clId="{2D95B05F-50E4-4BF7-8438-4CF4539AB238}" dt="2023-09-19T17:32:48.424" v="803" actId="47"/>
        <pc:sldMkLst>
          <pc:docMk/>
          <pc:sldMk cId="0" sldId="286"/>
        </pc:sldMkLst>
      </pc:sldChg>
      <pc:sldChg chg="del">
        <pc:chgData name="Wei Ma" userId="cb205211-100d-44fa-a3cf-2f5e1df4dcbc" providerId="ADAL" clId="{2D95B05F-50E4-4BF7-8438-4CF4539AB238}" dt="2023-09-19T17:32:48.424" v="803" actId="47"/>
        <pc:sldMkLst>
          <pc:docMk/>
          <pc:sldMk cId="0" sldId="287"/>
        </pc:sldMkLst>
      </pc:sldChg>
      <pc:sldChg chg="del">
        <pc:chgData name="Wei Ma" userId="cb205211-100d-44fa-a3cf-2f5e1df4dcbc" providerId="ADAL" clId="{2D95B05F-50E4-4BF7-8438-4CF4539AB238}" dt="2023-09-19T17:32:48.424" v="803" actId="47"/>
        <pc:sldMkLst>
          <pc:docMk/>
          <pc:sldMk cId="0" sldId="288"/>
        </pc:sldMkLst>
      </pc:sldChg>
      <pc:sldChg chg="addSp delSp modSp add mod">
        <pc:chgData name="Wei Ma" userId="cb205211-100d-44fa-a3cf-2f5e1df4dcbc" providerId="ADAL" clId="{2D95B05F-50E4-4BF7-8438-4CF4539AB238}" dt="2023-09-17T16:02:48.734" v="246" actId="478"/>
        <pc:sldMkLst>
          <pc:docMk/>
          <pc:sldMk cId="475839697" sldId="289"/>
        </pc:sldMkLst>
        <pc:spChg chg="add mod">
          <ac:chgData name="Wei Ma" userId="cb205211-100d-44fa-a3cf-2f5e1df4dcbc" providerId="ADAL" clId="{2D95B05F-50E4-4BF7-8438-4CF4539AB238}" dt="2023-09-17T15:59:02.726" v="131" actId="1036"/>
          <ac:spMkLst>
            <pc:docMk/>
            <pc:sldMk cId="475839697" sldId="289"/>
            <ac:spMk id="3" creationId="{447C1DCD-6979-FECD-A710-87E19FC0110C}"/>
          </ac:spMkLst>
        </pc:spChg>
        <pc:spChg chg="add mod">
          <ac:chgData name="Wei Ma" userId="cb205211-100d-44fa-a3cf-2f5e1df4dcbc" providerId="ADAL" clId="{2D95B05F-50E4-4BF7-8438-4CF4539AB238}" dt="2023-09-17T16:02:48.734" v="246" actId="478"/>
          <ac:spMkLst>
            <pc:docMk/>
            <pc:sldMk cId="475839697" sldId="289"/>
            <ac:spMk id="6" creationId="{E0E79ECB-3A69-740C-202E-856CAF3D27AD}"/>
          </ac:spMkLst>
        </pc:spChg>
        <pc:spChg chg="add mod">
          <ac:chgData name="Wei Ma" userId="cb205211-100d-44fa-a3cf-2f5e1df4dcbc" providerId="ADAL" clId="{2D95B05F-50E4-4BF7-8438-4CF4539AB238}" dt="2023-09-17T16:02:48.734" v="246" actId="478"/>
          <ac:spMkLst>
            <pc:docMk/>
            <pc:sldMk cId="475839697" sldId="289"/>
            <ac:spMk id="8" creationId="{1A1132E2-0D27-C8E1-1976-7D6478207453}"/>
          </ac:spMkLst>
        </pc:spChg>
        <pc:spChg chg="mod">
          <ac:chgData name="Wei Ma" userId="cb205211-100d-44fa-a3cf-2f5e1df4dcbc" providerId="ADAL" clId="{2D95B05F-50E4-4BF7-8438-4CF4539AB238}" dt="2023-09-17T15:58:56.285" v="109" actId="1035"/>
          <ac:spMkLst>
            <pc:docMk/>
            <pc:sldMk cId="475839697" sldId="289"/>
            <ac:spMk id="359" creationId="{00000000-0000-0000-0000-000000000000}"/>
          </ac:spMkLst>
        </pc:spChg>
        <pc:spChg chg="del">
          <ac:chgData name="Wei Ma" userId="cb205211-100d-44fa-a3cf-2f5e1df4dcbc" providerId="ADAL" clId="{2D95B05F-50E4-4BF7-8438-4CF4539AB238}" dt="2023-09-17T16:02:48.734" v="246" actId="478"/>
          <ac:spMkLst>
            <pc:docMk/>
            <pc:sldMk cId="475839697" sldId="289"/>
            <ac:spMk id="360" creationId="{00000000-0000-0000-0000-000000000000}"/>
          </ac:spMkLst>
        </pc:spChg>
        <pc:spChg chg="del mod">
          <ac:chgData name="Wei Ma" userId="cb205211-100d-44fa-a3cf-2f5e1df4dcbc" providerId="ADAL" clId="{2D95B05F-50E4-4BF7-8438-4CF4539AB238}" dt="2023-09-17T16:02:48.734" v="246" actId="478"/>
          <ac:spMkLst>
            <pc:docMk/>
            <pc:sldMk cId="475839697" sldId="289"/>
            <ac:spMk id="361" creationId="{00000000-0000-0000-0000-000000000000}"/>
          </ac:spMkLst>
        </pc:spChg>
        <pc:spChg chg="del">
          <ac:chgData name="Wei Ma" userId="cb205211-100d-44fa-a3cf-2f5e1df4dcbc" providerId="ADAL" clId="{2D95B05F-50E4-4BF7-8438-4CF4539AB238}" dt="2023-09-17T15:57:53.033" v="13" actId="478"/>
          <ac:spMkLst>
            <pc:docMk/>
            <pc:sldMk cId="475839697" sldId="289"/>
            <ac:spMk id="362" creationId="{00000000-0000-0000-0000-000000000000}"/>
          </ac:spMkLst>
        </pc:spChg>
        <pc:picChg chg="add mod">
          <ac:chgData name="Wei Ma" userId="cb205211-100d-44fa-a3cf-2f5e1df4dcbc" providerId="ADAL" clId="{2D95B05F-50E4-4BF7-8438-4CF4539AB238}" dt="2023-09-17T15:58:51.463" v="91" actId="1076"/>
          <ac:picMkLst>
            <pc:docMk/>
            <pc:sldMk cId="475839697" sldId="289"/>
            <ac:picMk id="4" creationId="{75708FDE-E67B-6411-955C-812810483920}"/>
          </ac:picMkLst>
        </pc:picChg>
      </pc:sldChg>
      <pc:sldChg chg="addSp modSp add mod">
        <pc:chgData name="Wei Ma" userId="cb205211-100d-44fa-a3cf-2f5e1df4dcbc" providerId="ADAL" clId="{2D95B05F-50E4-4BF7-8438-4CF4539AB238}" dt="2023-09-19T17:34:13.543" v="813" actId="14100"/>
        <pc:sldMkLst>
          <pc:docMk/>
          <pc:sldMk cId="3969530772" sldId="290"/>
        </pc:sldMkLst>
        <pc:spChg chg="mod">
          <ac:chgData name="Wei Ma" userId="cb205211-100d-44fa-a3cf-2f5e1df4dcbc" providerId="ADAL" clId="{2D95B05F-50E4-4BF7-8438-4CF4539AB238}" dt="2023-09-17T16:01:17.865" v="170" actId="20577"/>
          <ac:spMkLst>
            <pc:docMk/>
            <pc:sldMk cId="3969530772" sldId="290"/>
            <ac:spMk id="218" creationId="{00000000-0000-0000-0000-000000000000}"/>
          </ac:spMkLst>
        </pc:spChg>
        <pc:spChg chg="mod">
          <ac:chgData name="Wei Ma" userId="cb205211-100d-44fa-a3cf-2f5e1df4dcbc" providerId="ADAL" clId="{2D95B05F-50E4-4BF7-8438-4CF4539AB238}" dt="2023-09-17T16:01:58.413" v="233" actId="20577"/>
          <ac:spMkLst>
            <pc:docMk/>
            <pc:sldMk cId="3969530772" sldId="290"/>
            <ac:spMk id="219" creationId="{00000000-0000-0000-0000-000000000000}"/>
          </ac:spMkLst>
        </pc:spChg>
        <pc:spChg chg="mod">
          <ac:chgData name="Wei Ma" userId="cb205211-100d-44fa-a3cf-2f5e1df4dcbc" providerId="ADAL" clId="{2D95B05F-50E4-4BF7-8438-4CF4539AB238}" dt="2023-09-17T16:01:54.163" v="229" actId="20577"/>
          <ac:spMkLst>
            <pc:docMk/>
            <pc:sldMk cId="3969530772" sldId="290"/>
            <ac:spMk id="220" creationId="{00000000-0000-0000-0000-000000000000}"/>
          </ac:spMkLst>
        </pc:spChg>
        <pc:spChg chg="mod">
          <ac:chgData name="Wei Ma" userId="cb205211-100d-44fa-a3cf-2f5e1df4dcbc" providerId="ADAL" clId="{2D95B05F-50E4-4BF7-8438-4CF4539AB238}" dt="2023-09-19T17:34:07.301" v="811" actId="1076"/>
          <ac:spMkLst>
            <pc:docMk/>
            <pc:sldMk cId="3969530772" sldId="290"/>
            <ac:spMk id="221" creationId="{00000000-0000-0000-0000-000000000000}"/>
          </ac:spMkLst>
        </pc:spChg>
        <pc:picChg chg="add mod">
          <ac:chgData name="Wei Ma" userId="cb205211-100d-44fa-a3cf-2f5e1df4dcbc" providerId="ADAL" clId="{2D95B05F-50E4-4BF7-8438-4CF4539AB238}" dt="2023-09-19T17:34:13.543" v="813" actId="14100"/>
          <ac:picMkLst>
            <pc:docMk/>
            <pc:sldMk cId="3969530772" sldId="290"/>
            <ac:picMk id="2" creationId="{198325B4-D3FA-4A68-8781-12138CBEDFBD}"/>
          </ac:picMkLst>
        </pc:picChg>
      </pc:sldChg>
      <pc:sldChg chg="addSp delSp modSp add del mod">
        <pc:chgData name="Wei Ma" userId="cb205211-100d-44fa-a3cf-2f5e1df4dcbc" providerId="ADAL" clId="{2D95B05F-50E4-4BF7-8438-4CF4539AB238}" dt="2023-09-17T16:03:33.124" v="256" actId="47"/>
        <pc:sldMkLst>
          <pc:docMk/>
          <pc:sldMk cId="3177132263" sldId="291"/>
        </pc:sldMkLst>
        <pc:spChg chg="del">
          <ac:chgData name="Wei Ma" userId="cb205211-100d-44fa-a3cf-2f5e1df4dcbc" providerId="ADAL" clId="{2D95B05F-50E4-4BF7-8438-4CF4539AB238}" dt="2023-09-17T16:03:05.574" v="250" actId="478"/>
          <ac:spMkLst>
            <pc:docMk/>
            <pc:sldMk cId="3177132263" sldId="291"/>
            <ac:spMk id="3" creationId="{447C1DCD-6979-FECD-A710-87E19FC0110C}"/>
          </ac:spMkLst>
        </pc:spChg>
        <pc:spChg chg="add del mod">
          <ac:chgData name="Wei Ma" userId="cb205211-100d-44fa-a3cf-2f5e1df4dcbc" providerId="ADAL" clId="{2D95B05F-50E4-4BF7-8438-4CF4539AB238}" dt="2023-09-17T16:03:08.183" v="251" actId="478"/>
          <ac:spMkLst>
            <pc:docMk/>
            <pc:sldMk cId="3177132263" sldId="291"/>
            <ac:spMk id="5" creationId="{F80CDFA2-C1C5-FDFE-7C4E-44BF541A7035}"/>
          </ac:spMkLst>
        </pc:spChg>
        <pc:spChg chg="del">
          <ac:chgData name="Wei Ma" userId="cb205211-100d-44fa-a3cf-2f5e1df4dcbc" providerId="ADAL" clId="{2D95B05F-50E4-4BF7-8438-4CF4539AB238}" dt="2023-09-17T16:03:08.183" v="251" actId="478"/>
          <ac:spMkLst>
            <pc:docMk/>
            <pc:sldMk cId="3177132263" sldId="291"/>
            <ac:spMk id="6" creationId="{E0E79ECB-3A69-740C-202E-856CAF3D27AD}"/>
          </ac:spMkLst>
        </pc:spChg>
        <pc:spChg chg="del">
          <ac:chgData name="Wei Ma" userId="cb205211-100d-44fa-a3cf-2f5e1df4dcbc" providerId="ADAL" clId="{2D95B05F-50E4-4BF7-8438-4CF4539AB238}" dt="2023-09-17T16:03:08.183" v="251" actId="478"/>
          <ac:spMkLst>
            <pc:docMk/>
            <pc:sldMk cId="3177132263" sldId="291"/>
            <ac:spMk id="8" creationId="{1A1132E2-0D27-C8E1-1976-7D6478207453}"/>
          </ac:spMkLst>
        </pc:spChg>
        <pc:spChg chg="mod">
          <ac:chgData name="Wei Ma" userId="cb205211-100d-44fa-a3cf-2f5e1df4dcbc" providerId="ADAL" clId="{2D95B05F-50E4-4BF7-8438-4CF4539AB238}" dt="2023-09-17T16:03:00.159" v="248"/>
          <ac:spMkLst>
            <pc:docMk/>
            <pc:sldMk cId="3177132263" sldId="291"/>
            <ac:spMk id="359" creationId="{00000000-0000-0000-0000-000000000000}"/>
          </ac:spMkLst>
        </pc:spChg>
        <pc:grpChg chg="add del mod">
          <ac:chgData name="Wei Ma" userId="cb205211-100d-44fa-a3cf-2f5e1df4dcbc" providerId="ADAL" clId="{2D95B05F-50E4-4BF7-8438-4CF4539AB238}" dt="2023-09-17T16:03:26.305" v="255"/>
          <ac:grpSpMkLst>
            <pc:docMk/>
            <pc:sldMk cId="3177132263" sldId="291"/>
            <ac:grpSpMk id="11" creationId="{7C588680-7482-B9AD-F98D-ED2618CC32B6}"/>
          </ac:grpSpMkLst>
        </pc:grpChg>
        <pc:picChg chg="del">
          <ac:chgData name="Wei Ma" userId="cb205211-100d-44fa-a3cf-2f5e1df4dcbc" providerId="ADAL" clId="{2D95B05F-50E4-4BF7-8438-4CF4539AB238}" dt="2023-09-17T16:03:03.503" v="249" actId="478"/>
          <ac:picMkLst>
            <pc:docMk/>
            <pc:sldMk cId="3177132263" sldId="291"/>
            <ac:picMk id="4" creationId="{75708FDE-E67B-6411-955C-812810483920}"/>
          </ac:picMkLst>
        </pc:picChg>
        <pc:picChg chg="add del mod">
          <ac:chgData name="Wei Ma" userId="cb205211-100d-44fa-a3cf-2f5e1df4dcbc" providerId="ADAL" clId="{2D95B05F-50E4-4BF7-8438-4CF4539AB238}" dt="2023-09-17T16:03:26.305" v="255"/>
          <ac:picMkLst>
            <pc:docMk/>
            <pc:sldMk cId="3177132263" sldId="291"/>
            <ac:picMk id="7" creationId="{1422D395-EB6C-1AE7-7B70-4681BEA913B2}"/>
          </ac:picMkLst>
        </pc:picChg>
        <pc:picChg chg="add del mod">
          <ac:chgData name="Wei Ma" userId="cb205211-100d-44fa-a3cf-2f5e1df4dcbc" providerId="ADAL" clId="{2D95B05F-50E4-4BF7-8438-4CF4539AB238}" dt="2023-09-17T16:03:26.305" v="255"/>
          <ac:picMkLst>
            <pc:docMk/>
            <pc:sldMk cId="3177132263" sldId="291"/>
            <ac:picMk id="9" creationId="{BB4F14B5-2140-B604-2B60-8D840849D815}"/>
          </ac:picMkLst>
        </pc:picChg>
        <pc:picChg chg="add del mod">
          <ac:chgData name="Wei Ma" userId="cb205211-100d-44fa-a3cf-2f5e1df4dcbc" providerId="ADAL" clId="{2D95B05F-50E4-4BF7-8438-4CF4539AB238}" dt="2023-09-17T16:03:26.305" v="255"/>
          <ac:picMkLst>
            <pc:docMk/>
            <pc:sldMk cId="3177132263" sldId="291"/>
            <ac:picMk id="10" creationId="{AC908ACB-99F0-1AE5-DAC8-F093AECAC96F}"/>
          </ac:picMkLst>
        </pc:picChg>
        <pc:picChg chg="mod">
          <ac:chgData name="Wei Ma" userId="cb205211-100d-44fa-a3cf-2f5e1df4dcbc" providerId="ADAL" clId="{2D95B05F-50E4-4BF7-8438-4CF4539AB238}" dt="2023-09-17T16:03:16.898" v="252"/>
          <ac:picMkLst>
            <pc:docMk/>
            <pc:sldMk cId="3177132263" sldId="291"/>
            <ac:picMk id="12" creationId="{57D77EE0-D398-9455-F276-7F3536E1D85A}"/>
          </ac:picMkLst>
        </pc:picChg>
        <pc:cxnChg chg="mod">
          <ac:chgData name="Wei Ma" userId="cb205211-100d-44fa-a3cf-2f5e1df4dcbc" providerId="ADAL" clId="{2D95B05F-50E4-4BF7-8438-4CF4539AB238}" dt="2023-09-17T16:03:16.898" v="252"/>
          <ac:cxnSpMkLst>
            <pc:docMk/>
            <pc:sldMk cId="3177132263" sldId="291"/>
            <ac:cxnSpMk id="13" creationId="{3388E6A8-2953-00D8-2B79-1AAAFDA31F05}"/>
          </ac:cxnSpMkLst>
        </pc:cxnChg>
      </pc:sldChg>
      <pc:sldChg chg="addSp delSp modSp add del mod modClrScheme chgLayout">
        <pc:chgData name="Wei Ma" userId="cb205211-100d-44fa-a3cf-2f5e1df4dcbc" providerId="ADAL" clId="{2D95B05F-50E4-4BF7-8438-4CF4539AB238}" dt="2023-09-17T15:57:51.067" v="12"/>
        <pc:sldMkLst>
          <pc:docMk/>
          <pc:sldMk cId="1189685174" sldId="3626"/>
        </pc:sldMkLst>
        <pc:spChg chg="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1189685174" sldId="3626"/>
            <ac:spMk id="2" creationId="{DE9A2743-2BEF-C3DA-049C-737F8EFE835B}"/>
          </ac:spMkLst>
        </pc:spChg>
        <pc:spChg chg="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1189685174" sldId="3626"/>
            <ac:spMk id="3" creationId="{4AFBC0E3-7278-0702-5731-62C802033D55}"/>
          </ac:spMkLst>
        </pc:spChg>
        <pc:spChg chg="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1189685174" sldId="3626"/>
            <ac:spMk id="4" creationId="{96F200E7-67F8-FA20-B16C-4CF396E87C33}"/>
          </ac:spMkLst>
        </pc:spChg>
        <pc:spChg chg="add del 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1189685174" sldId="3626"/>
            <ac:spMk id="5" creationId="{053F1820-F6C6-D4E3-2218-AFE1D84A96E3}"/>
          </ac:spMkLst>
        </pc:spChg>
        <pc:spChg chg="add del 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1189685174" sldId="3626"/>
            <ac:spMk id="7" creationId="{5A2EB3F9-3342-5074-B677-7AA4C0929D2F}"/>
          </ac:spMkLst>
        </pc:spChg>
      </pc:sldChg>
      <pc:sldChg chg="addSp delSp modSp add del mod modClrScheme chgLayout">
        <pc:chgData name="Wei Ma" userId="cb205211-100d-44fa-a3cf-2f5e1df4dcbc" providerId="ADAL" clId="{2D95B05F-50E4-4BF7-8438-4CF4539AB238}" dt="2023-09-17T16:08:45.560" v="393" actId="1076"/>
        <pc:sldMkLst>
          <pc:docMk/>
          <pc:sldMk cId="1481601232" sldId="3627"/>
        </pc:sldMkLst>
        <pc:spChg chg="mod ord">
          <ac:chgData name="Wei Ma" userId="cb205211-100d-44fa-a3cf-2f5e1df4dcbc" providerId="ADAL" clId="{2D95B05F-50E4-4BF7-8438-4CF4539AB238}" dt="2023-09-17T16:03:43.487" v="258" actId="700"/>
          <ac:spMkLst>
            <pc:docMk/>
            <pc:sldMk cId="1481601232" sldId="3627"/>
            <ac:spMk id="4" creationId="{41FCC325-AD74-EB74-4320-AA33657F21F5}"/>
          </ac:spMkLst>
        </pc:spChg>
        <pc:spChg chg="mod">
          <ac:chgData name="Wei Ma" userId="cb205211-100d-44fa-a3cf-2f5e1df4dcbc" providerId="ADAL" clId="{2D95B05F-50E4-4BF7-8438-4CF4539AB238}" dt="2023-09-17T16:08:45.560" v="393" actId="1076"/>
          <ac:spMkLst>
            <pc:docMk/>
            <pc:sldMk cId="1481601232" sldId="3627"/>
            <ac:spMk id="5" creationId="{F2CE1B3D-4CC3-3489-37EB-AD168E9364FC}"/>
          </ac:spMkLst>
        </pc:spChg>
        <pc:spChg chg="mod">
          <ac:chgData name="Wei Ma" userId="cb205211-100d-44fa-a3cf-2f5e1df4dcbc" providerId="ADAL" clId="{2D95B05F-50E4-4BF7-8438-4CF4539AB238}" dt="2023-09-17T16:04:16.512" v="283" actId="1076"/>
          <ac:spMkLst>
            <pc:docMk/>
            <pc:sldMk cId="1481601232" sldId="3627"/>
            <ac:spMk id="7" creationId="{CE20A29D-D316-A26A-A0C9-5DF1DA3305B6}"/>
          </ac:spMkLst>
        </pc:spChg>
        <pc:spChg chg="add mod ord">
          <ac:chgData name="Wei Ma" userId="cb205211-100d-44fa-a3cf-2f5e1df4dcbc" providerId="ADAL" clId="{2D95B05F-50E4-4BF7-8438-4CF4539AB238}" dt="2023-09-17T16:03:43.487" v="258" actId="700"/>
          <ac:spMkLst>
            <pc:docMk/>
            <pc:sldMk cId="1481601232" sldId="3627"/>
            <ac:spMk id="11" creationId="{00424D26-0079-8232-210A-234FB633152F}"/>
          </ac:spMkLst>
        </pc:spChg>
        <pc:spChg chg="add del 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1481601232" sldId="3627"/>
            <ac:spMk id="11" creationId="{9B01A599-E020-F07C-D059-4FE781AF8DA0}"/>
          </ac:spMkLst>
        </pc:spChg>
        <pc:spChg chg="mod">
          <ac:chgData name="Wei Ma" userId="cb205211-100d-44fa-a3cf-2f5e1df4dcbc" providerId="ADAL" clId="{2D95B05F-50E4-4BF7-8438-4CF4539AB238}" dt="2023-09-17T16:08:42.532" v="392" actId="2711"/>
          <ac:spMkLst>
            <pc:docMk/>
            <pc:sldMk cId="1481601232" sldId="3627"/>
            <ac:spMk id="12" creationId="{0A5E02B3-5D40-395E-03FF-8638F2AAD87C}"/>
          </ac:spMkLst>
        </pc:spChg>
        <pc:spChg chg="mod">
          <ac:chgData name="Wei Ma" userId="cb205211-100d-44fa-a3cf-2f5e1df4dcbc" providerId="ADAL" clId="{2D95B05F-50E4-4BF7-8438-4CF4539AB238}" dt="2023-09-17T16:08:33.425" v="390" actId="2711"/>
          <ac:spMkLst>
            <pc:docMk/>
            <pc:sldMk cId="1481601232" sldId="3627"/>
            <ac:spMk id="13" creationId="{24302ADA-4988-E697-89CE-3171D9AC2648}"/>
          </ac:spMkLst>
        </pc:spChg>
        <pc:spChg chg="add mod ord">
          <ac:chgData name="Wei Ma" userId="cb205211-100d-44fa-a3cf-2f5e1df4dcbc" providerId="ADAL" clId="{2D95B05F-50E4-4BF7-8438-4CF4539AB238}" dt="2023-09-17T16:03:43.487" v="258" actId="700"/>
          <ac:spMkLst>
            <pc:docMk/>
            <pc:sldMk cId="1481601232" sldId="3627"/>
            <ac:spMk id="14" creationId="{723F1FAF-F60C-8258-EF85-EC6D77B92965}"/>
          </ac:spMkLst>
        </pc:spChg>
        <pc:spChg chg="add del 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1481601232" sldId="3627"/>
            <ac:spMk id="14" creationId="{909FB9A5-0DAC-1CD6-3D8A-3ECB1872B0E3}"/>
          </ac:spMkLst>
        </pc:spChg>
        <pc:spChg chg="add del 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1481601232" sldId="3627"/>
            <ac:spMk id="15" creationId="{5DBCA89E-4B0A-894F-2990-9AE5A5B88BA4}"/>
          </ac:spMkLst>
        </pc:spChg>
        <pc:spChg chg="add del 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1481601232" sldId="3627"/>
            <ac:spMk id="16" creationId="{F2ADDF85-09C1-F8A2-2BC2-E0067AEAE8BF}"/>
          </ac:spMkLst>
        </pc:spChg>
        <pc:picChg chg="mod">
          <ac:chgData name="Wei Ma" userId="cb205211-100d-44fa-a3cf-2f5e1df4dcbc" providerId="ADAL" clId="{2D95B05F-50E4-4BF7-8438-4CF4539AB238}" dt="2023-09-17T16:04:30.506" v="288" actId="1076"/>
          <ac:picMkLst>
            <pc:docMk/>
            <pc:sldMk cId="1481601232" sldId="3627"/>
            <ac:picMk id="6" creationId="{819608DA-0B0A-D3B0-6AF7-24EC3F3EAE1C}"/>
          </ac:picMkLst>
        </pc:picChg>
      </pc:sldChg>
      <pc:sldChg chg="addSp delSp modSp add mod">
        <pc:chgData name="Wei Ma" userId="cb205211-100d-44fa-a3cf-2f5e1df4dcbc" providerId="ADAL" clId="{2D95B05F-50E4-4BF7-8438-4CF4539AB238}" dt="2023-09-17T16:07:41.514" v="381" actId="14100"/>
        <pc:sldMkLst>
          <pc:docMk/>
          <pc:sldMk cId="4027719828" sldId="3628"/>
        </pc:sldMkLst>
        <pc:spChg chg="mod">
          <ac:chgData name="Wei Ma" userId="cb205211-100d-44fa-a3cf-2f5e1df4dcbc" providerId="ADAL" clId="{2D95B05F-50E4-4BF7-8438-4CF4539AB238}" dt="2023-09-17T16:07:41.514" v="381" actId="14100"/>
          <ac:spMkLst>
            <pc:docMk/>
            <pc:sldMk cId="4027719828" sldId="3628"/>
            <ac:spMk id="3" creationId="{447C1DCD-6979-FECD-A710-87E19FC0110C}"/>
          </ac:spMkLst>
        </pc:spChg>
        <pc:spChg chg="mod">
          <ac:chgData name="Wei Ma" userId="cb205211-100d-44fa-a3cf-2f5e1df4dcbc" providerId="ADAL" clId="{2D95B05F-50E4-4BF7-8438-4CF4539AB238}" dt="2023-09-17T16:06:27.705" v="336" actId="1035"/>
          <ac:spMkLst>
            <pc:docMk/>
            <pc:sldMk cId="4027719828" sldId="3628"/>
            <ac:spMk id="359" creationId="{00000000-0000-0000-0000-000000000000}"/>
          </ac:spMkLst>
        </pc:spChg>
        <pc:picChg chg="add mod">
          <ac:chgData name="Wei Ma" userId="cb205211-100d-44fa-a3cf-2f5e1df4dcbc" providerId="ADAL" clId="{2D95B05F-50E4-4BF7-8438-4CF4539AB238}" dt="2023-09-17T16:06:53.420" v="363" actId="1038"/>
          <ac:picMkLst>
            <pc:docMk/>
            <pc:sldMk cId="4027719828" sldId="3628"/>
            <ac:picMk id="2" creationId="{E5397441-0DAF-B727-B13F-08858E78E6B0}"/>
          </ac:picMkLst>
        </pc:picChg>
        <pc:picChg chg="del mod">
          <ac:chgData name="Wei Ma" userId="cb205211-100d-44fa-a3cf-2f5e1df4dcbc" providerId="ADAL" clId="{2D95B05F-50E4-4BF7-8438-4CF4539AB238}" dt="2023-09-17T16:04:57.914" v="292" actId="478"/>
          <ac:picMkLst>
            <pc:docMk/>
            <pc:sldMk cId="4027719828" sldId="3628"/>
            <ac:picMk id="4" creationId="{75708FDE-E67B-6411-955C-812810483920}"/>
          </ac:picMkLst>
        </pc:picChg>
        <pc:picChg chg="add mod">
          <ac:chgData name="Wei Ma" userId="cb205211-100d-44fa-a3cf-2f5e1df4dcbc" providerId="ADAL" clId="{2D95B05F-50E4-4BF7-8438-4CF4539AB238}" dt="2023-09-17T16:06:53.420" v="363" actId="1038"/>
          <ac:picMkLst>
            <pc:docMk/>
            <pc:sldMk cId="4027719828" sldId="3628"/>
            <ac:picMk id="5" creationId="{3CFCFBC3-6205-278E-9A06-CBF023316B94}"/>
          </ac:picMkLst>
        </pc:picChg>
        <pc:picChg chg="add mod">
          <ac:chgData name="Wei Ma" userId="cb205211-100d-44fa-a3cf-2f5e1df4dcbc" providerId="ADAL" clId="{2D95B05F-50E4-4BF7-8438-4CF4539AB238}" dt="2023-09-17T16:06:53.420" v="363" actId="1038"/>
          <ac:picMkLst>
            <pc:docMk/>
            <pc:sldMk cId="4027719828" sldId="3628"/>
            <ac:picMk id="7" creationId="{76B57D7C-F95F-5CC8-1830-A35BC7138654}"/>
          </ac:picMkLst>
        </pc:picChg>
        <pc:picChg chg="add mod">
          <ac:chgData name="Wei Ma" userId="cb205211-100d-44fa-a3cf-2f5e1df4dcbc" providerId="ADAL" clId="{2D95B05F-50E4-4BF7-8438-4CF4539AB238}" dt="2023-09-17T16:06:53.420" v="363" actId="1038"/>
          <ac:picMkLst>
            <pc:docMk/>
            <pc:sldMk cId="4027719828" sldId="3628"/>
            <ac:picMk id="9" creationId="{248D7C0A-4AFA-BC88-2293-D5B4BEEBE3EB}"/>
          </ac:picMkLst>
        </pc:picChg>
      </pc:sldChg>
      <pc:sldChg chg="addSp delSp modSp add mod">
        <pc:chgData name="Wei Ma" userId="cb205211-100d-44fa-a3cf-2f5e1df4dcbc" providerId="ADAL" clId="{2D95B05F-50E4-4BF7-8438-4CF4539AB238}" dt="2023-09-17T16:11:46.818" v="468" actId="1076"/>
        <pc:sldMkLst>
          <pc:docMk/>
          <pc:sldMk cId="3226831537" sldId="3629"/>
        </pc:sldMkLst>
        <pc:spChg chg="del">
          <ac:chgData name="Wei Ma" userId="cb205211-100d-44fa-a3cf-2f5e1df4dcbc" providerId="ADAL" clId="{2D95B05F-50E4-4BF7-8438-4CF4539AB238}" dt="2023-09-17T16:08:27.032" v="389" actId="478"/>
          <ac:spMkLst>
            <pc:docMk/>
            <pc:sldMk cId="3226831537" sldId="3629"/>
            <ac:spMk id="3" creationId="{447C1DCD-6979-FECD-A710-87E19FC0110C}"/>
          </ac:spMkLst>
        </pc:spChg>
        <pc:spChg chg="mod">
          <ac:chgData name="Wei Ma" userId="cb205211-100d-44fa-a3cf-2f5e1df4dcbc" providerId="ADAL" clId="{2D95B05F-50E4-4BF7-8438-4CF4539AB238}" dt="2023-09-17T16:09:27.621" v="405" actId="2711"/>
          <ac:spMkLst>
            <pc:docMk/>
            <pc:sldMk cId="3226831537" sldId="3629"/>
            <ac:spMk id="6" creationId="{E0E79ECB-3A69-740C-202E-856CAF3D27AD}"/>
          </ac:spMkLst>
        </pc:spChg>
        <pc:spChg chg="mod">
          <ac:chgData name="Wei Ma" userId="cb205211-100d-44fa-a3cf-2f5e1df4dcbc" providerId="ADAL" clId="{2D95B05F-50E4-4BF7-8438-4CF4539AB238}" dt="2023-09-17T16:09:27.621" v="405" actId="2711"/>
          <ac:spMkLst>
            <pc:docMk/>
            <pc:sldMk cId="3226831537" sldId="3629"/>
            <ac:spMk id="8" creationId="{1A1132E2-0D27-C8E1-1976-7D6478207453}"/>
          </ac:spMkLst>
        </pc:spChg>
        <pc:spChg chg="add del mod">
          <ac:chgData name="Wei Ma" userId="cb205211-100d-44fa-a3cf-2f5e1df4dcbc" providerId="ADAL" clId="{2D95B05F-50E4-4BF7-8438-4CF4539AB238}" dt="2023-09-17T16:08:50.609" v="394" actId="478"/>
          <ac:spMkLst>
            <pc:docMk/>
            <pc:sldMk cId="3226831537" sldId="3629"/>
            <ac:spMk id="10" creationId="{6E5AD375-2C64-C3AC-D3E5-576DB3545C6D}"/>
          </ac:spMkLst>
        </pc:spChg>
        <pc:spChg chg="add mod">
          <ac:chgData name="Wei Ma" userId="cb205211-100d-44fa-a3cf-2f5e1df4dcbc" providerId="ADAL" clId="{2D95B05F-50E4-4BF7-8438-4CF4539AB238}" dt="2023-09-17T16:11:08.105" v="466" actId="1036"/>
          <ac:spMkLst>
            <pc:docMk/>
            <pc:sldMk cId="3226831537" sldId="3629"/>
            <ac:spMk id="12" creationId="{643FA797-FC1D-3711-240E-12DD3FBB0C33}"/>
          </ac:spMkLst>
        </pc:spChg>
        <pc:spChg chg="add mod">
          <ac:chgData name="Wei Ma" userId="cb205211-100d-44fa-a3cf-2f5e1df4dcbc" providerId="ADAL" clId="{2D95B05F-50E4-4BF7-8438-4CF4539AB238}" dt="2023-09-17T16:10:24.465" v="448" actId="1036"/>
          <ac:spMkLst>
            <pc:docMk/>
            <pc:sldMk cId="3226831537" sldId="3629"/>
            <ac:spMk id="14" creationId="{7908799B-6FB0-BF4B-55DD-CDC3860567DF}"/>
          </ac:spMkLst>
        </pc:spChg>
        <pc:spChg chg="add mod">
          <ac:chgData name="Wei Ma" userId="cb205211-100d-44fa-a3cf-2f5e1df4dcbc" providerId="ADAL" clId="{2D95B05F-50E4-4BF7-8438-4CF4539AB238}" dt="2023-09-17T16:11:12.528" v="467" actId="1076"/>
          <ac:spMkLst>
            <pc:docMk/>
            <pc:sldMk cId="3226831537" sldId="3629"/>
            <ac:spMk id="15" creationId="{3F899CA2-99FD-A44E-F3D2-EBF4DC451877}"/>
          </ac:spMkLst>
        </pc:spChg>
        <pc:spChg chg="add mod">
          <ac:chgData name="Wei Ma" userId="cb205211-100d-44fa-a3cf-2f5e1df4dcbc" providerId="ADAL" clId="{2D95B05F-50E4-4BF7-8438-4CF4539AB238}" dt="2023-09-17T16:11:46.818" v="468" actId="1076"/>
          <ac:spMkLst>
            <pc:docMk/>
            <pc:sldMk cId="3226831537" sldId="3629"/>
            <ac:spMk id="16" creationId="{E6691860-02BE-1C6F-5E9A-52EF8FC09496}"/>
          </ac:spMkLst>
        </pc:spChg>
        <pc:spChg chg="mod">
          <ac:chgData name="Wei Ma" userId="cb205211-100d-44fa-a3cf-2f5e1df4dcbc" providerId="ADAL" clId="{2D95B05F-50E4-4BF7-8438-4CF4539AB238}" dt="2023-09-17T16:09:27.621" v="405" actId="2711"/>
          <ac:spMkLst>
            <pc:docMk/>
            <pc:sldMk cId="3226831537" sldId="3629"/>
            <ac:spMk id="359" creationId="{00000000-0000-0000-0000-000000000000}"/>
          </ac:spMkLst>
        </pc:spChg>
        <pc:spChg chg="mod">
          <ac:chgData name="Wei Ma" userId="cb205211-100d-44fa-a3cf-2f5e1df4dcbc" providerId="ADAL" clId="{2D95B05F-50E4-4BF7-8438-4CF4539AB238}" dt="2023-09-17T16:09:27.621" v="405" actId="2711"/>
          <ac:spMkLst>
            <pc:docMk/>
            <pc:sldMk cId="3226831537" sldId="3629"/>
            <ac:spMk id="363" creationId="{00000000-0000-0000-0000-000000000000}"/>
          </ac:spMkLst>
        </pc:spChg>
        <pc:picChg chg="del">
          <ac:chgData name="Wei Ma" userId="cb205211-100d-44fa-a3cf-2f5e1df4dcbc" providerId="ADAL" clId="{2D95B05F-50E4-4BF7-8438-4CF4539AB238}" dt="2023-09-17T16:08:18.168" v="385" actId="478"/>
          <ac:picMkLst>
            <pc:docMk/>
            <pc:sldMk cId="3226831537" sldId="3629"/>
            <ac:picMk id="2" creationId="{E5397441-0DAF-B727-B13F-08858E78E6B0}"/>
          </ac:picMkLst>
        </pc:picChg>
        <pc:picChg chg="del">
          <ac:chgData name="Wei Ma" userId="cb205211-100d-44fa-a3cf-2f5e1df4dcbc" providerId="ADAL" clId="{2D95B05F-50E4-4BF7-8438-4CF4539AB238}" dt="2023-09-17T16:08:17.791" v="384" actId="478"/>
          <ac:picMkLst>
            <pc:docMk/>
            <pc:sldMk cId="3226831537" sldId="3629"/>
            <ac:picMk id="5" creationId="{3CFCFBC3-6205-278E-9A06-CBF023316B94}"/>
          </ac:picMkLst>
        </pc:picChg>
        <pc:picChg chg="del mod">
          <ac:chgData name="Wei Ma" userId="cb205211-100d-44fa-a3cf-2f5e1df4dcbc" providerId="ADAL" clId="{2D95B05F-50E4-4BF7-8438-4CF4539AB238}" dt="2023-09-17T16:08:18.504" v="387" actId="478"/>
          <ac:picMkLst>
            <pc:docMk/>
            <pc:sldMk cId="3226831537" sldId="3629"/>
            <ac:picMk id="7" creationId="{76B57D7C-F95F-5CC8-1830-A35BC7138654}"/>
          </ac:picMkLst>
        </pc:picChg>
        <pc:picChg chg="del">
          <ac:chgData name="Wei Ma" userId="cb205211-100d-44fa-a3cf-2f5e1df4dcbc" providerId="ADAL" clId="{2D95B05F-50E4-4BF7-8438-4CF4539AB238}" dt="2023-09-17T16:08:18.975" v="388" actId="478"/>
          <ac:picMkLst>
            <pc:docMk/>
            <pc:sldMk cId="3226831537" sldId="3629"/>
            <ac:picMk id="9" creationId="{248D7C0A-4AFA-BC88-2293-D5B4BEEBE3EB}"/>
          </ac:picMkLst>
        </pc:picChg>
        <pc:picChg chg="add mod">
          <ac:chgData name="Wei Ma" userId="cb205211-100d-44fa-a3cf-2f5e1df4dcbc" providerId="ADAL" clId="{2D95B05F-50E4-4BF7-8438-4CF4539AB238}" dt="2023-09-17T16:11:08.105" v="466" actId="1036"/>
          <ac:picMkLst>
            <pc:docMk/>
            <pc:sldMk cId="3226831537" sldId="3629"/>
            <ac:picMk id="11" creationId="{BFD379B0-B9B0-8409-68E1-64AB7910E93F}"/>
          </ac:picMkLst>
        </pc:picChg>
        <pc:picChg chg="add mod">
          <ac:chgData name="Wei Ma" userId="cb205211-100d-44fa-a3cf-2f5e1df4dcbc" providerId="ADAL" clId="{2D95B05F-50E4-4BF7-8438-4CF4539AB238}" dt="2023-09-17T16:10:24.465" v="448" actId="1036"/>
          <ac:picMkLst>
            <pc:docMk/>
            <pc:sldMk cId="3226831537" sldId="3629"/>
            <ac:picMk id="13" creationId="{6F0A193E-C6DA-285B-A9BE-21B4F36963B3}"/>
          </ac:picMkLst>
        </pc:picChg>
        <pc:picChg chg="add mod">
          <ac:chgData name="Wei Ma" userId="cb205211-100d-44fa-a3cf-2f5e1df4dcbc" providerId="ADAL" clId="{2D95B05F-50E4-4BF7-8438-4CF4539AB238}" dt="2023-09-17T16:11:03.673" v="455" actId="1076"/>
          <ac:picMkLst>
            <pc:docMk/>
            <pc:sldMk cId="3226831537" sldId="3629"/>
            <ac:picMk id="17" creationId="{38F8576F-677E-DA31-0193-36D02F0E486D}"/>
          </ac:picMkLst>
        </pc:picChg>
      </pc:sldChg>
      <pc:sldChg chg="addSp delSp modSp add mod modClrScheme chgLayout">
        <pc:chgData name="Wei Ma" userId="cb205211-100d-44fa-a3cf-2f5e1df4dcbc" providerId="ADAL" clId="{2D95B05F-50E4-4BF7-8438-4CF4539AB238}" dt="2023-09-19T17:21:18.422" v="518" actId="948"/>
        <pc:sldMkLst>
          <pc:docMk/>
          <pc:sldMk cId="1176940550" sldId="3630"/>
        </pc:sldMkLst>
        <pc:spChg chg="add del mod">
          <ac:chgData name="Wei Ma" userId="cb205211-100d-44fa-a3cf-2f5e1df4dcbc" providerId="ADAL" clId="{2D95B05F-50E4-4BF7-8438-4CF4539AB238}" dt="2023-09-19T17:18:47.918" v="482"/>
          <ac:spMkLst>
            <pc:docMk/>
            <pc:sldMk cId="1176940550" sldId="3630"/>
            <ac:spMk id="2" creationId="{0D2F97CA-AE2A-4D4C-180C-955DFCD540BE}"/>
          </ac:spMkLst>
        </pc:spChg>
        <pc:spChg chg="add del mod ord">
          <ac:chgData name="Wei Ma" userId="cb205211-100d-44fa-a3cf-2f5e1df4dcbc" providerId="ADAL" clId="{2D95B05F-50E4-4BF7-8438-4CF4539AB238}" dt="2023-09-19T17:18:54.489" v="484" actId="700"/>
          <ac:spMkLst>
            <pc:docMk/>
            <pc:sldMk cId="1176940550" sldId="3630"/>
            <ac:spMk id="3" creationId="{F49EBFB1-1DFE-91DF-E1AB-9EF0F85C1A13}"/>
          </ac:spMkLst>
        </pc:spChg>
        <pc:spChg chg="add del mod ord">
          <ac:chgData name="Wei Ma" userId="cb205211-100d-44fa-a3cf-2f5e1df4dcbc" providerId="ADAL" clId="{2D95B05F-50E4-4BF7-8438-4CF4539AB238}" dt="2023-09-19T17:18:54.489" v="484" actId="700"/>
          <ac:spMkLst>
            <pc:docMk/>
            <pc:sldMk cId="1176940550" sldId="3630"/>
            <ac:spMk id="4" creationId="{F7D5921E-7429-40B6-87BB-ED44A1BA3AF0}"/>
          </ac:spMkLst>
        </pc:spChg>
        <pc:spChg chg="add del mod ord">
          <ac:chgData name="Wei Ma" userId="cb205211-100d-44fa-a3cf-2f5e1df4dcbc" providerId="ADAL" clId="{2D95B05F-50E4-4BF7-8438-4CF4539AB238}" dt="2023-09-19T17:18:54.489" v="484" actId="700"/>
          <ac:spMkLst>
            <pc:docMk/>
            <pc:sldMk cId="1176940550" sldId="3630"/>
            <ac:spMk id="5" creationId="{366BA797-3BCD-B6FB-2DE6-CBD681621AC4}"/>
          </ac:spMkLst>
        </pc:spChg>
        <pc:spChg chg="add del mod ord">
          <ac:chgData name="Wei Ma" userId="cb205211-100d-44fa-a3cf-2f5e1df4dcbc" providerId="ADAL" clId="{2D95B05F-50E4-4BF7-8438-4CF4539AB238}" dt="2023-09-19T17:18:54.489" v="484" actId="700"/>
          <ac:spMkLst>
            <pc:docMk/>
            <pc:sldMk cId="1176940550" sldId="3630"/>
            <ac:spMk id="6" creationId="{E0E79ECB-3A69-740C-202E-856CAF3D27AD}"/>
          </ac:spMkLst>
        </pc:spChg>
        <pc:spChg chg="add mod">
          <ac:chgData name="Wei Ma" userId="cb205211-100d-44fa-a3cf-2f5e1df4dcbc" providerId="ADAL" clId="{2D95B05F-50E4-4BF7-8438-4CF4539AB238}" dt="2023-09-19T17:21:18.422" v="518" actId="948"/>
          <ac:spMkLst>
            <pc:docMk/>
            <pc:sldMk cId="1176940550" sldId="3630"/>
            <ac:spMk id="7" creationId="{E8D58CC3-F5CF-2031-05F7-A99B595E18D9}"/>
          </ac:spMkLst>
        </pc:spChg>
        <pc:spChg chg="add del mod ord">
          <ac:chgData name="Wei Ma" userId="cb205211-100d-44fa-a3cf-2f5e1df4dcbc" providerId="ADAL" clId="{2D95B05F-50E4-4BF7-8438-4CF4539AB238}" dt="2023-09-19T17:18:54.489" v="484" actId="700"/>
          <ac:spMkLst>
            <pc:docMk/>
            <pc:sldMk cId="1176940550" sldId="3630"/>
            <ac:spMk id="8" creationId="{1A1132E2-0D27-C8E1-1976-7D6478207453}"/>
          </ac:spMkLst>
        </pc:spChg>
        <pc:spChg chg="del">
          <ac:chgData name="Wei Ma" userId="cb205211-100d-44fa-a3cf-2f5e1df4dcbc" providerId="ADAL" clId="{2D95B05F-50E4-4BF7-8438-4CF4539AB238}" dt="2023-09-19T17:18:24.505" v="471" actId="478"/>
          <ac:spMkLst>
            <pc:docMk/>
            <pc:sldMk cId="1176940550" sldId="3630"/>
            <ac:spMk id="12" creationId="{643FA797-FC1D-3711-240E-12DD3FBB0C33}"/>
          </ac:spMkLst>
        </pc:spChg>
        <pc:spChg chg="del">
          <ac:chgData name="Wei Ma" userId="cb205211-100d-44fa-a3cf-2f5e1df4dcbc" providerId="ADAL" clId="{2D95B05F-50E4-4BF7-8438-4CF4539AB238}" dt="2023-09-19T17:18:29.565" v="477" actId="478"/>
          <ac:spMkLst>
            <pc:docMk/>
            <pc:sldMk cId="1176940550" sldId="3630"/>
            <ac:spMk id="14" creationId="{7908799B-6FB0-BF4B-55DD-CDC3860567DF}"/>
          </ac:spMkLst>
        </pc:spChg>
        <pc:spChg chg="del mod">
          <ac:chgData name="Wei Ma" userId="cb205211-100d-44fa-a3cf-2f5e1df4dcbc" providerId="ADAL" clId="{2D95B05F-50E4-4BF7-8438-4CF4539AB238}" dt="2023-09-19T17:18:27.375" v="475" actId="478"/>
          <ac:spMkLst>
            <pc:docMk/>
            <pc:sldMk cId="1176940550" sldId="3630"/>
            <ac:spMk id="15" creationId="{3F899CA2-99FD-A44E-F3D2-EBF4DC451877}"/>
          </ac:spMkLst>
        </pc:spChg>
        <pc:spChg chg="del">
          <ac:chgData name="Wei Ma" userId="cb205211-100d-44fa-a3cf-2f5e1df4dcbc" providerId="ADAL" clId="{2D95B05F-50E4-4BF7-8438-4CF4539AB238}" dt="2023-09-19T17:18:24.505" v="471" actId="478"/>
          <ac:spMkLst>
            <pc:docMk/>
            <pc:sldMk cId="1176940550" sldId="3630"/>
            <ac:spMk id="16" creationId="{E6691860-02BE-1C6F-5E9A-52EF8FC09496}"/>
          </ac:spMkLst>
        </pc:spChg>
        <pc:spChg chg="mod ord">
          <ac:chgData name="Wei Ma" userId="cb205211-100d-44fa-a3cf-2f5e1df4dcbc" providerId="ADAL" clId="{2D95B05F-50E4-4BF7-8438-4CF4539AB238}" dt="2023-09-19T17:18:54.489" v="484" actId="700"/>
          <ac:spMkLst>
            <pc:docMk/>
            <pc:sldMk cId="1176940550" sldId="3630"/>
            <ac:spMk id="359" creationId="{00000000-0000-0000-0000-000000000000}"/>
          </ac:spMkLst>
        </pc:spChg>
        <pc:spChg chg="mod ord">
          <ac:chgData name="Wei Ma" userId="cb205211-100d-44fa-a3cf-2f5e1df4dcbc" providerId="ADAL" clId="{2D95B05F-50E4-4BF7-8438-4CF4539AB238}" dt="2023-09-19T17:18:54.489" v="484" actId="700"/>
          <ac:spMkLst>
            <pc:docMk/>
            <pc:sldMk cId="1176940550" sldId="3630"/>
            <ac:spMk id="363" creationId="{00000000-0000-0000-0000-000000000000}"/>
          </ac:spMkLst>
        </pc:spChg>
        <pc:picChg chg="del">
          <ac:chgData name="Wei Ma" userId="cb205211-100d-44fa-a3cf-2f5e1df4dcbc" providerId="ADAL" clId="{2D95B05F-50E4-4BF7-8438-4CF4539AB238}" dt="2023-09-19T17:18:22.033" v="470" actId="478"/>
          <ac:picMkLst>
            <pc:docMk/>
            <pc:sldMk cId="1176940550" sldId="3630"/>
            <ac:picMk id="11" creationId="{BFD379B0-B9B0-8409-68E1-64AB7910E93F}"/>
          </ac:picMkLst>
        </pc:picChg>
        <pc:picChg chg="del">
          <ac:chgData name="Wei Ma" userId="cb205211-100d-44fa-a3cf-2f5e1df4dcbc" providerId="ADAL" clId="{2D95B05F-50E4-4BF7-8438-4CF4539AB238}" dt="2023-09-19T17:18:28.208" v="476" actId="478"/>
          <ac:picMkLst>
            <pc:docMk/>
            <pc:sldMk cId="1176940550" sldId="3630"/>
            <ac:picMk id="13" creationId="{6F0A193E-C6DA-285B-A9BE-21B4F36963B3}"/>
          </ac:picMkLst>
        </pc:picChg>
        <pc:picChg chg="del">
          <ac:chgData name="Wei Ma" userId="cb205211-100d-44fa-a3cf-2f5e1df4dcbc" providerId="ADAL" clId="{2D95B05F-50E4-4BF7-8438-4CF4539AB238}" dt="2023-09-19T17:18:26.167" v="474" actId="478"/>
          <ac:picMkLst>
            <pc:docMk/>
            <pc:sldMk cId="1176940550" sldId="3630"/>
            <ac:picMk id="17" creationId="{38F8576F-677E-DA31-0193-36D02F0E486D}"/>
          </ac:picMkLst>
        </pc:picChg>
      </pc:sldChg>
      <pc:sldChg chg="addSp delSp modSp add del mod modClrScheme chgLayout">
        <pc:chgData name="Wei Ma" userId="cb205211-100d-44fa-a3cf-2f5e1df4dcbc" providerId="ADAL" clId="{2D95B05F-50E4-4BF7-8438-4CF4539AB238}" dt="2023-09-17T15:57:51.067" v="12"/>
        <pc:sldMkLst>
          <pc:docMk/>
          <pc:sldMk cId="3664607473" sldId="3630"/>
        </pc:sldMkLst>
        <pc:spChg chg="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3664607473" sldId="3630"/>
            <ac:spMk id="2" creationId="{C0508D75-A44D-0ED6-05EC-EE82C86FC381}"/>
          </ac:spMkLst>
        </pc:spChg>
        <pc:spChg chg="add del 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3664607473" sldId="3630"/>
            <ac:spMk id="3" creationId="{DE0CA262-E75A-C199-750D-050B165F7CD2}"/>
          </ac:spMkLst>
        </pc:spChg>
        <pc:spChg chg="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3664607473" sldId="3630"/>
            <ac:spMk id="4" creationId="{52A8A11D-710A-B5C4-5FA2-E3F0613D1D07}"/>
          </ac:spMkLst>
        </pc:spChg>
        <pc:spChg chg="add del 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3664607473" sldId="3630"/>
            <ac:spMk id="10" creationId="{BEB4B46C-6AA5-72DB-80F8-03F072982F3D}"/>
          </ac:spMkLst>
        </pc:spChg>
        <pc:spChg chg="add del 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3664607473" sldId="3630"/>
            <ac:spMk id="12" creationId="{E5BCD0A3-1E51-305C-7905-1280F247F3CF}"/>
          </ac:spMkLst>
        </pc:spChg>
      </pc:sldChg>
      <pc:sldChg chg="addSp delSp modSp add mod">
        <pc:chgData name="Wei Ma" userId="cb205211-100d-44fa-a3cf-2f5e1df4dcbc" providerId="ADAL" clId="{2D95B05F-50E4-4BF7-8438-4CF4539AB238}" dt="2023-09-19T17:23:49.329" v="572" actId="1076"/>
        <pc:sldMkLst>
          <pc:docMk/>
          <pc:sldMk cId="1893320277" sldId="3631"/>
        </pc:sldMkLst>
        <pc:spChg chg="mod">
          <ac:chgData name="Wei Ma" userId="cb205211-100d-44fa-a3cf-2f5e1df4dcbc" providerId="ADAL" clId="{2D95B05F-50E4-4BF7-8438-4CF4539AB238}" dt="2023-09-19T17:22:32.360" v="533" actId="948"/>
          <ac:spMkLst>
            <pc:docMk/>
            <pc:sldMk cId="1893320277" sldId="3631"/>
            <ac:spMk id="3" creationId="{447C1DCD-6979-FECD-A710-87E19FC0110C}"/>
          </ac:spMkLst>
        </pc:spChg>
        <pc:spChg chg="mod">
          <ac:chgData name="Wei Ma" userId="cb205211-100d-44fa-a3cf-2f5e1df4dcbc" providerId="ADAL" clId="{2D95B05F-50E4-4BF7-8438-4CF4539AB238}" dt="2023-09-19T17:21:40.647" v="520"/>
          <ac:spMkLst>
            <pc:docMk/>
            <pc:sldMk cId="1893320277" sldId="3631"/>
            <ac:spMk id="359" creationId="{00000000-0000-0000-0000-000000000000}"/>
          </ac:spMkLst>
        </pc:spChg>
        <pc:picChg chg="del">
          <ac:chgData name="Wei Ma" userId="cb205211-100d-44fa-a3cf-2f5e1df4dcbc" providerId="ADAL" clId="{2D95B05F-50E4-4BF7-8438-4CF4539AB238}" dt="2023-09-19T17:22:35.873" v="535" actId="478"/>
          <ac:picMkLst>
            <pc:docMk/>
            <pc:sldMk cId="1893320277" sldId="3631"/>
            <ac:picMk id="2" creationId="{E5397441-0DAF-B727-B13F-08858E78E6B0}"/>
          </ac:picMkLst>
        </pc:picChg>
        <pc:picChg chg="add mod">
          <ac:chgData name="Wei Ma" userId="cb205211-100d-44fa-a3cf-2f5e1df4dcbc" providerId="ADAL" clId="{2D95B05F-50E4-4BF7-8438-4CF4539AB238}" dt="2023-09-19T17:23:34.243" v="565" actId="1076"/>
          <ac:picMkLst>
            <pc:docMk/>
            <pc:sldMk cId="1893320277" sldId="3631"/>
            <ac:picMk id="4" creationId="{FCE87BD1-2495-A505-E22F-6A7C31B0492E}"/>
          </ac:picMkLst>
        </pc:picChg>
        <pc:picChg chg="del">
          <ac:chgData name="Wei Ma" userId="cb205211-100d-44fa-a3cf-2f5e1df4dcbc" providerId="ADAL" clId="{2D95B05F-50E4-4BF7-8438-4CF4539AB238}" dt="2023-09-19T17:22:35.552" v="534" actId="478"/>
          <ac:picMkLst>
            <pc:docMk/>
            <pc:sldMk cId="1893320277" sldId="3631"/>
            <ac:picMk id="5" creationId="{3CFCFBC3-6205-278E-9A06-CBF023316B94}"/>
          </ac:picMkLst>
        </pc:picChg>
        <pc:picChg chg="del">
          <ac:chgData name="Wei Ma" userId="cb205211-100d-44fa-a3cf-2f5e1df4dcbc" providerId="ADAL" clId="{2D95B05F-50E4-4BF7-8438-4CF4539AB238}" dt="2023-09-19T17:22:36.358" v="536" actId="478"/>
          <ac:picMkLst>
            <pc:docMk/>
            <pc:sldMk cId="1893320277" sldId="3631"/>
            <ac:picMk id="7" creationId="{76B57D7C-F95F-5CC8-1830-A35BC7138654}"/>
          </ac:picMkLst>
        </pc:picChg>
        <pc:picChg chg="del">
          <ac:chgData name="Wei Ma" userId="cb205211-100d-44fa-a3cf-2f5e1df4dcbc" providerId="ADAL" clId="{2D95B05F-50E4-4BF7-8438-4CF4539AB238}" dt="2023-09-19T17:22:36.787" v="537" actId="478"/>
          <ac:picMkLst>
            <pc:docMk/>
            <pc:sldMk cId="1893320277" sldId="3631"/>
            <ac:picMk id="9" creationId="{248D7C0A-4AFA-BC88-2293-D5B4BEEBE3EB}"/>
          </ac:picMkLst>
        </pc:picChg>
        <pc:picChg chg="add mod ord">
          <ac:chgData name="Wei Ma" userId="cb205211-100d-44fa-a3cf-2f5e1df4dcbc" providerId="ADAL" clId="{2D95B05F-50E4-4BF7-8438-4CF4539AB238}" dt="2023-09-19T17:23:41.424" v="569" actId="1076"/>
          <ac:picMkLst>
            <pc:docMk/>
            <pc:sldMk cId="1893320277" sldId="3631"/>
            <ac:picMk id="10" creationId="{5F46ADAD-C89B-DE43-604C-4CF7D159B5D8}"/>
          </ac:picMkLst>
        </pc:picChg>
        <pc:picChg chg="add mod">
          <ac:chgData name="Wei Ma" userId="cb205211-100d-44fa-a3cf-2f5e1df4dcbc" providerId="ADAL" clId="{2D95B05F-50E4-4BF7-8438-4CF4539AB238}" dt="2023-09-19T17:23:28.930" v="562" actId="1035"/>
          <ac:picMkLst>
            <pc:docMk/>
            <pc:sldMk cId="1893320277" sldId="3631"/>
            <ac:picMk id="11" creationId="{E0E74F18-428A-96B7-A9EF-1BAE7EDB20C4}"/>
          </ac:picMkLst>
        </pc:picChg>
        <pc:picChg chg="add mod">
          <ac:chgData name="Wei Ma" userId="cb205211-100d-44fa-a3cf-2f5e1df4dcbc" providerId="ADAL" clId="{2D95B05F-50E4-4BF7-8438-4CF4539AB238}" dt="2023-09-19T17:23:49.329" v="572" actId="1076"/>
          <ac:picMkLst>
            <pc:docMk/>
            <pc:sldMk cId="1893320277" sldId="3631"/>
            <ac:picMk id="12" creationId="{45F4590B-16DB-08B2-6612-032845815F89}"/>
          </ac:picMkLst>
        </pc:picChg>
        <pc:picChg chg="add mod">
          <ac:chgData name="Wei Ma" userId="cb205211-100d-44fa-a3cf-2f5e1df4dcbc" providerId="ADAL" clId="{2D95B05F-50E4-4BF7-8438-4CF4539AB238}" dt="2023-09-19T17:23:28.930" v="562" actId="1035"/>
          <ac:picMkLst>
            <pc:docMk/>
            <pc:sldMk cId="1893320277" sldId="3631"/>
            <ac:picMk id="13" creationId="{FEE9FC63-D7DB-D83F-3920-5EB51C4809C1}"/>
          </ac:picMkLst>
        </pc:picChg>
        <pc:picChg chg="add mod">
          <ac:chgData name="Wei Ma" userId="cb205211-100d-44fa-a3cf-2f5e1df4dcbc" providerId="ADAL" clId="{2D95B05F-50E4-4BF7-8438-4CF4539AB238}" dt="2023-09-19T17:23:26.314" v="553" actId="1076"/>
          <ac:picMkLst>
            <pc:docMk/>
            <pc:sldMk cId="1893320277" sldId="3631"/>
            <ac:picMk id="14" creationId="{918A400C-291D-9480-28E4-5566C20542FF}"/>
          </ac:picMkLst>
        </pc:picChg>
        <pc:picChg chg="add mod">
          <ac:chgData name="Wei Ma" userId="cb205211-100d-44fa-a3cf-2f5e1df4dcbc" providerId="ADAL" clId="{2D95B05F-50E4-4BF7-8438-4CF4539AB238}" dt="2023-09-19T17:23:45.862" v="571" actId="1076"/>
          <ac:picMkLst>
            <pc:docMk/>
            <pc:sldMk cId="1893320277" sldId="3631"/>
            <ac:picMk id="15" creationId="{32F8EF75-A3BC-1FB4-0EAD-3FE88F251E36}"/>
          </ac:picMkLst>
        </pc:picChg>
      </pc:sldChg>
      <pc:sldChg chg="addSp delSp modSp add del mod modClrScheme chgLayout">
        <pc:chgData name="Wei Ma" userId="cb205211-100d-44fa-a3cf-2f5e1df4dcbc" providerId="ADAL" clId="{2D95B05F-50E4-4BF7-8438-4CF4539AB238}" dt="2023-09-17T15:57:51.067" v="12"/>
        <pc:sldMkLst>
          <pc:docMk/>
          <pc:sldMk cId="3916111821" sldId="3631"/>
        </pc:sldMkLst>
        <pc:spChg chg="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3916111821" sldId="3631"/>
            <ac:spMk id="2" creationId="{31F25768-F659-3882-BA52-22859B2136ED}"/>
          </ac:spMkLst>
        </pc:spChg>
        <pc:spChg chg="mod ord">
          <ac:chgData name="Wei Ma" userId="cb205211-100d-44fa-a3cf-2f5e1df4dcbc" providerId="ADAL" clId="{2D95B05F-50E4-4BF7-8438-4CF4539AB238}" dt="2023-09-17T15:57:51.067" v="12"/>
          <ac:spMkLst>
            <pc:docMk/>
            <pc:sldMk cId="3916111821" sldId="3631"/>
            <ac:spMk id="3" creationId="{4501AC95-9E06-90CC-36EC-84DDE15CEB0A}"/>
          </ac:spMkLst>
        </pc:spChg>
        <pc:spChg chg="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3916111821" sldId="3631"/>
            <ac:spMk id="4" creationId="{7AAA3B97-6C78-2C79-FE01-2553D06CFA38}"/>
          </ac:spMkLst>
        </pc:spChg>
        <pc:spChg chg="add del 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3916111821" sldId="3631"/>
            <ac:spMk id="5" creationId="{ABFAB512-2BBC-3DD7-FE9E-63C6B3FBC2D2}"/>
          </ac:spMkLst>
        </pc:spChg>
        <pc:spChg chg="add del 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3916111821" sldId="3631"/>
            <ac:spMk id="6" creationId="{68D1B065-9803-BA5A-88D2-E22009FB0716}"/>
          </ac:spMkLst>
        </pc:spChg>
      </pc:sldChg>
      <pc:sldChg chg="addSp delSp modSp add mod">
        <pc:chgData name="Wei Ma" userId="cb205211-100d-44fa-a3cf-2f5e1df4dcbc" providerId="ADAL" clId="{2D95B05F-50E4-4BF7-8438-4CF4539AB238}" dt="2023-09-19T17:26:26.979" v="644" actId="207"/>
        <pc:sldMkLst>
          <pc:docMk/>
          <pc:sldMk cId="2245228583" sldId="3632"/>
        </pc:sldMkLst>
        <pc:spChg chg="del">
          <ac:chgData name="Wei Ma" userId="cb205211-100d-44fa-a3cf-2f5e1df4dcbc" providerId="ADAL" clId="{2D95B05F-50E4-4BF7-8438-4CF4539AB238}" dt="2023-09-19T17:24:46.514" v="593" actId="478"/>
          <ac:spMkLst>
            <pc:docMk/>
            <pc:sldMk cId="2245228583" sldId="3632"/>
            <ac:spMk id="3" creationId="{447C1DCD-6979-FECD-A710-87E19FC0110C}"/>
          </ac:spMkLst>
        </pc:spChg>
        <pc:spChg chg="add del mod">
          <ac:chgData name="Wei Ma" userId="cb205211-100d-44fa-a3cf-2f5e1df4dcbc" providerId="ADAL" clId="{2D95B05F-50E4-4BF7-8438-4CF4539AB238}" dt="2023-09-19T17:24:58.217" v="594"/>
          <ac:spMkLst>
            <pc:docMk/>
            <pc:sldMk cId="2245228583" sldId="3632"/>
            <ac:spMk id="10" creationId="{C0E8C29D-8785-E954-4637-7CEE2FA42371}"/>
          </ac:spMkLst>
        </pc:spChg>
        <pc:spChg chg="add mod">
          <ac:chgData name="Wei Ma" userId="cb205211-100d-44fa-a3cf-2f5e1df4dcbc" providerId="ADAL" clId="{2D95B05F-50E4-4BF7-8438-4CF4539AB238}" dt="2023-09-19T17:26:26.979" v="644" actId="207"/>
          <ac:spMkLst>
            <pc:docMk/>
            <pc:sldMk cId="2245228583" sldId="3632"/>
            <ac:spMk id="11" creationId="{65DDCD70-7B72-81BB-FDD3-F78CA05AE9BB}"/>
          </ac:spMkLst>
        </pc:spChg>
        <pc:spChg chg="mod">
          <ac:chgData name="Wei Ma" userId="cb205211-100d-44fa-a3cf-2f5e1df4dcbc" providerId="ADAL" clId="{2D95B05F-50E4-4BF7-8438-4CF4539AB238}" dt="2023-09-19T17:25:55.155" v="642" actId="1038"/>
          <ac:spMkLst>
            <pc:docMk/>
            <pc:sldMk cId="2245228583" sldId="3632"/>
            <ac:spMk id="359" creationId="{00000000-0000-0000-0000-000000000000}"/>
          </ac:spMkLst>
        </pc:spChg>
        <pc:grpChg chg="add mod">
          <ac:chgData name="Wei Ma" userId="cb205211-100d-44fa-a3cf-2f5e1df4dcbc" providerId="ADAL" clId="{2D95B05F-50E4-4BF7-8438-4CF4539AB238}" dt="2023-09-19T17:25:55.155" v="642" actId="1038"/>
          <ac:grpSpMkLst>
            <pc:docMk/>
            <pc:sldMk cId="2245228583" sldId="3632"/>
            <ac:grpSpMk id="2" creationId="{CA7197B6-64D4-5D20-DBC9-3DD62A50A74D}"/>
          </ac:grpSpMkLst>
        </pc:grpChg>
        <pc:picChg chg="del">
          <ac:chgData name="Wei Ma" userId="cb205211-100d-44fa-a3cf-2f5e1df4dcbc" providerId="ADAL" clId="{2D95B05F-50E4-4BF7-8438-4CF4539AB238}" dt="2023-09-19T17:24:34.142" v="588" actId="478"/>
          <ac:picMkLst>
            <pc:docMk/>
            <pc:sldMk cId="2245228583" sldId="3632"/>
            <ac:picMk id="4" creationId="{75708FDE-E67B-6411-955C-812810483920}"/>
          </ac:picMkLst>
        </pc:picChg>
        <pc:picChg chg="mod">
          <ac:chgData name="Wei Ma" userId="cb205211-100d-44fa-a3cf-2f5e1df4dcbc" providerId="ADAL" clId="{2D95B05F-50E4-4BF7-8438-4CF4539AB238}" dt="2023-09-19T17:24:37.476" v="589"/>
          <ac:picMkLst>
            <pc:docMk/>
            <pc:sldMk cId="2245228583" sldId="3632"/>
            <ac:picMk id="5" creationId="{5264D187-32D3-0AFF-4C54-D68674816BE4}"/>
          </ac:picMkLst>
        </pc:picChg>
        <pc:picChg chg="mod">
          <ac:chgData name="Wei Ma" userId="cb205211-100d-44fa-a3cf-2f5e1df4dcbc" providerId="ADAL" clId="{2D95B05F-50E4-4BF7-8438-4CF4539AB238}" dt="2023-09-19T17:24:37.476" v="589"/>
          <ac:picMkLst>
            <pc:docMk/>
            <pc:sldMk cId="2245228583" sldId="3632"/>
            <ac:picMk id="7" creationId="{B330BB64-934B-124E-DBB5-474067051937}"/>
          </ac:picMkLst>
        </pc:picChg>
      </pc:sldChg>
      <pc:sldChg chg="addSp delSp modSp add del mod modClrScheme chgLayout">
        <pc:chgData name="Wei Ma" userId="cb205211-100d-44fa-a3cf-2f5e1df4dcbc" providerId="ADAL" clId="{2D95B05F-50E4-4BF7-8438-4CF4539AB238}" dt="2023-09-17T15:57:51.067" v="12"/>
        <pc:sldMkLst>
          <pc:docMk/>
          <pc:sldMk cId="4245002626" sldId="3632"/>
        </pc:sldMkLst>
        <pc:spChg chg="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4245002626" sldId="3632"/>
            <ac:spMk id="2" creationId="{70B4C363-9ABC-3A5C-3E49-5F7F192F016B}"/>
          </ac:spMkLst>
        </pc:spChg>
        <pc:spChg chg="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4245002626" sldId="3632"/>
            <ac:spMk id="3" creationId="{D19115C1-1413-7818-9F37-F07574746B84}"/>
          </ac:spMkLst>
        </pc:spChg>
        <pc:spChg chg="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4245002626" sldId="3632"/>
            <ac:spMk id="4" creationId="{EEDA0E33-CD07-9AF4-4776-DC45438804A5}"/>
          </ac:spMkLst>
        </pc:spChg>
        <pc:spChg chg="add del 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4245002626" sldId="3632"/>
            <ac:spMk id="6" creationId="{43DEA095-3445-7E41-7ED9-06F319790C69}"/>
          </ac:spMkLst>
        </pc:spChg>
        <pc:spChg chg="add del 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4245002626" sldId="3632"/>
            <ac:spMk id="9" creationId="{A1FBB090-28FB-9A1F-2A40-161F63FF5A80}"/>
          </ac:spMkLst>
        </pc:spChg>
      </pc:sldChg>
      <pc:sldChg chg="addSp delSp modSp add del mod modClrScheme chgLayout">
        <pc:chgData name="Wei Ma" userId="cb205211-100d-44fa-a3cf-2f5e1df4dcbc" providerId="ADAL" clId="{2D95B05F-50E4-4BF7-8438-4CF4539AB238}" dt="2023-09-17T15:57:51.067" v="12"/>
        <pc:sldMkLst>
          <pc:docMk/>
          <pc:sldMk cId="1698811109" sldId="3633"/>
        </pc:sldMkLst>
        <pc:spChg chg="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1698811109" sldId="3633"/>
            <ac:spMk id="2" creationId="{8468A741-CA05-C9D8-D9A2-EB3888677C05}"/>
          </ac:spMkLst>
        </pc:spChg>
        <pc:spChg chg="add del 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1698811109" sldId="3633"/>
            <ac:spMk id="3" creationId="{E54FFFF4-AD5C-EF64-660D-F933387CC7C4}"/>
          </ac:spMkLst>
        </pc:spChg>
        <pc:spChg chg="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1698811109" sldId="3633"/>
            <ac:spMk id="4" creationId="{0A4718F2-D42F-785F-CF4D-5E0CECD571AA}"/>
          </ac:spMkLst>
        </pc:spChg>
        <pc:spChg chg="add del 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1698811109" sldId="3633"/>
            <ac:spMk id="5" creationId="{E26D9A9D-3AC3-A8B1-D01F-F9687BCF64A9}"/>
          </ac:spMkLst>
        </pc:spChg>
        <pc:spChg chg="add del 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1698811109" sldId="3633"/>
            <ac:spMk id="7" creationId="{750DEE03-C60B-EA35-7503-5C5B86E3C91A}"/>
          </ac:spMkLst>
        </pc:spChg>
      </pc:sldChg>
      <pc:sldChg chg="addSp delSp modSp add mod">
        <pc:chgData name="Wei Ma" userId="cb205211-100d-44fa-a3cf-2f5e1df4dcbc" providerId="ADAL" clId="{2D95B05F-50E4-4BF7-8438-4CF4539AB238}" dt="2023-09-19T17:32:27.805" v="801" actId="478"/>
        <pc:sldMkLst>
          <pc:docMk/>
          <pc:sldMk cId="2667358021" sldId="3633"/>
        </pc:sldMkLst>
        <pc:spChg chg="add del mod">
          <ac:chgData name="Wei Ma" userId="cb205211-100d-44fa-a3cf-2f5e1df4dcbc" providerId="ADAL" clId="{2D95B05F-50E4-4BF7-8438-4CF4539AB238}" dt="2023-09-19T17:27:09.956" v="651" actId="478"/>
          <ac:spMkLst>
            <pc:docMk/>
            <pc:sldMk cId="2667358021" sldId="3633"/>
            <ac:spMk id="4" creationId="{3B53CF94-0136-4BA4-4FF6-E5EB5CBB80F1}"/>
          </ac:spMkLst>
        </pc:spChg>
        <pc:spChg chg="del">
          <ac:chgData name="Wei Ma" userId="cb205211-100d-44fa-a3cf-2f5e1df4dcbc" providerId="ADAL" clId="{2D95B05F-50E4-4BF7-8438-4CF4539AB238}" dt="2023-09-19T17:26:51.595" v="646" actId="478"/>
          <ac:spMkLst>
            <pc:docMk/>
            <pc:sldMk cId="2667358021" sldId="3633"/>
            <ac:spMk id="6" creationId="{E0E79ECB-3A69-740C-202E-856CAF3D27AD}"/>
          </ac:spMkLst>
        </pc:spChg>
        <pc:spChg chg="del">
          <ac:chgData name="Wei Ma" userId="cb205211-100d-44fa-a3cf-2f5e1df4dcbc" providerId="ADAL" clId="{2D95B05F-50E4-4BF7-8438-4CF4539AB238}" dt="2023-09-19T17:26:51.595" v="646" actId="478"/>
          <ac:spMkLst>
            <pc:docMk/>
            <pc:sldMk cId="2667358021" sldId="3633"/>
            <ac:spMk id="8" creationId="{1A1132E2-0D27-C8E1-1976-7D6478207453}"/>
          </ac:spMkLst>
        </pc:spChg>
        <pc:spChg chg="del">
          <ac:chgData name="Wei Ma" userId="cb205211-100d-44fa-a3cf-2f5e1df4dcbc" providerId="ADAL" clId="{2D95B05F-50E4-4BF7-8438-4CF4539AB238}" dt="2023-09-19T17:27:07.124" v="650" actId="478"/>
          <ac:spMkLst>
            <pc:docMk/>
            <pc:sldMk cId="2667358021" sldId="3633"/>
            <ac:spMk id="11" creationId="{65DDCD70-7B72-81BB-FDD3-F78CA05AE9BB}"/>
          </ac:spMkLst>
        </pc:spChg>
        <pc:spChg chg="add mod">
          <ac:chgData name="Wei Ma" userId="cb205211-100d-44fa-a3cf-2f5e1df4dcbc" providerId="ADAL" clId="{2D95B05F-50E4-4BF7-8438-4CF4539AB238}" dt="2023-09-19T17:27:55.241" v="664" actId="1076"/>
          <ac:spMkLst>
            <pc:docMk/>
            <pc:sldMk cId="2667358021" sldId="3633"/>
            <ac:spMk id="12" creationId="{2F538030-707F-F7A5-7973-F3CA88FF32F0}"/>
          </ac:spMkLst>
        </pc:spChg>
        <pc:spChg chg="add del mod">
          <ac:chgData name="Wei Ma" userId="cb205211-100d-44fa-a3cf-2f5e1df4dcbc" providerId="ADAL" clId="{2D95B05F-50E4-4BF7-8438-4CF4539AB238}" dt="2023-09-19T17:32:27.805" v="801" actId="478"/>
          <ac:spMkLst>
            <pc:docMk/>
            <pc:sldMk cId="2667358021" sldId="3633"/>
            <ac:spMk id="13" creationId="{9E6F8D5E-5296-C923-B381-4140837337AE}"/>
          </ac:spMkLst>
        </pc:spChg>
        <pc:spChg chg="mod">
          <ac:chgData name="Wei Ma" userId="cb205211-100d-44fa-a3cf-2f5e1df4dcbc" providerId="ADAL" clId="{2D95B05F-50E4-4BF7-8438-4CF4539AB238}" dt="2023-09-19T17:27:04.071" v="648" actId="114"/>
          <ac:spMkLst>
            <pc:docMk/>
            <pc:sldMk cId="2667358021" sldId="3633"/>
            <ac:spMk id="359" creationId="{00000000-0000-0000-0000-000000000000}"/>
          </ac:spMkLst>
        </pc:spChg>
        <pc:grpChg chg="del">
          <ac:chgData name="Wei Ma" userId="cb205211-100d-44fa-a3cf-2f5e1df4dcbc" providerId="ADAL" clId="{2D95B05F-50E4-4BF7-8438-4CF4539AB238}" dt="2023-09-19T17:27:05.969" v="649" actId="478"/>
          <ac:grpSpMkLst>
            <pc:docMk/>
            <pc:sldMk cId="2667358021" sldId="3633"/>
            <ac:grpSpMk id="2" creationId="{CA7197B6-64D4-5D20-DBC9-3DD62A50A74D}"/>
          </ac:grpSpMkLst>
        </pc:grpChg>
        <pc:picChg chg="add mod">
          <ac:chgData name="Wei Ma" userId="cb205211-100d-44fa-a3cf-2f5e1df4dcbc" providerId="ADAL" clId="{2D95B05F-50E4-4BF7-8438-4CF4539AB238}" dt="2023-09-19T17:27:29.699" v="658" actId="14100"/>
          <ac:picMkLst>
            <pc:docMk/>
            <pc:sldMk cId="2667358021" sldId="3633"/>
            <ac:picMk id="9" creationId="{950BD604-96AE-3999-D2B0-1447F453FE92}"/>
          </ac:picMkLst>
        </pc:picChg>
        <pc:picChg chg="add mod">
          <ac:chgData name="Wei Ma" userId="cb205211-100d-44fa-a3cf-2f5e1df4dcbc" providerId="ADAL" clId="{2D95B05F-50E4-4BF7-8438-4CF4539AB238}" dt="2023-09-19T17:27:27.212" v="657" actId="14100"/>
          <ac:picMkLst>
            <pc:docMk/>
            <pc:sldMk cId="2667358021" sldId="3633"/>
            <ac:picMk id="10" creationId="{BD5DA6E1-6A88-9F72-6043-B0763BBB3354}"/>
          </ac:picMkLst>
        </pc:picChg>
      </pc:sldChg>
      <pc:sldChg chg="addSp delSp modSp add del mod modClrScheme chgLayout">
        <pc:chgData name="Wei Ma" userId="cb205211-100d-44fa-a3cf-2f5e1df4dcbc" providerId="ADAL" clId="{2D95B05F-50E4-4BF7-8438-4CF4539AB238}" dt="2023-09-17T15:57:51.067" v="12"/>
        <pc:sldMkLst>
          <pc:docMk/>
          <pc:sldMk cId="842891495" sldId="3634"/>
        </pc:sldMkLst>
        <pc:spChg chg="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842891495" sldId="3634"/>
            <ac:spMk id="2" creationId="{3C751021-684D-4BCB-6AB3-31037A1FDD13}"/>
          </ac:spMkLst>
        </pc:spChg>
        <pc:spChg chg="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842891495" sldId="3634"/>
            <ac:spMk id="3" creationId="{35C9CF58-6F88-9A4C-DDC4-84B4859314E5}"/>
          </ac:spMkLst>
        </pc:spChg>
        <pc:spChg chg="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842891495" sldId="3634"/>
            <ac:spMk id="4" creationId="{B3302754-690A-8AD1-4D20-C93692633C03}"/>
          </ac:spMkLst>
        </pc:spChg>
        <pc:spChg chg="add del 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842891495" sldId="3634"/>
            <ac:spMk id="7" creationId="{338B10AD-20EC-B457-E42B-2333A8972CDA}"/>
          </ac:spMkLst>
        </pc:spChg>
        <pc:spChg chg="add del 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842891495" sldId="3634"/>
            <ac:spMk id="11" creationId="{D7BEB633-1769-7A36-ABE0-D1D4B947CFA5}"/>
          </ac:spMkLst>
        </pc:spChg>
      </pc:sldChg>
      <pc:sldChg chg="addSp delSp modSp add mod">
        <pc:chgData name="Wei Ma" userId="cb205211-100d-44fa-a3cf-2f5e1df4dcbc" providerId="ADAL" clId="{2D95B05F-50E4-4BF7-8438-4CF4539AB238}" dt="2023-09-19T17:30:23.298" v="703" actId="1076"/>
        <pc:sldMkLst>
          <pc:docMk/>
          <pc:sldMk cId="2323807282" sldId="3634"/>
        </pc:sldMkLst>
        <pc:spChg chg="del">
          <ac:chgData name="Wei Ma" userId="cb205211-100d-44fa-a3cf-2f5e1df4dcbc" providerId="ADAL" clId="{2D95B05F-50E4-4BF7-8438-4CF4539AB238}" dt="2023-09-19T17:29:30.131" v="685" actId="478"/>
          <ac:spMkLst>
            <pc:docMk/>
            <pc:sldMk cId="2323807282" sldId="3634"/>
            <ac:spMk id="6" creationId="{E0E79ECB-3A69-740C-202E-856CAF3D27AD}"/>
          </ac:spMkLst>
        </pc:spChg>
        <pc:spChg chg="del">
          <ac:chgData name="Wei Ma" userId="cb205211-100d-44fa-a3cf-2f5e1df4dcbc" providerId="ADAL" clId="{2D95B05F-50E4-4BF7-8438-4CF4539AB238}" dt="2023-09-19T17:29:30.131" v="685" actId="478"/>
          <ac:spMkLst>
            <pc:docMk/>
            <pc:sldMk cId="2323807282" sldId="3634"/>
            <ac:spMk id="8" creationId="{1A1132E2-0D27-C8E1-1976-7D6478207453}"/>
          </ac:spMkLst>
        </pc:spChg>
        <pc:spChg chg="del">
          <ac:chgData name="Wei Ma" userId="cb205211-100d-44fa-a3cf-2f5e1df4dcbc" providerId="ADAL" clId="{2D95B05F-50E4-4BF7-8438-4CF4539AB238}" dt="2023-09-19T17:29:27.411" v="683" actId="478"/>
          <ac:spMkLst>
            <pc:docMk/>
            <pc:sldMk cId="2323807282" sldId="3634"/>
            <ac:spMk id="11" creationId="{65DDCD70-7B72-81BB-FDD3-F78CA05AE9BB}"/>
          </ac:spMkLst>
        </pc:spChg>
        <pc:spChg chg="add del mod">
          <ac:chgData name="Wei Ma" userId="cb205211-100d-44fa-a3cf-2f5e1df4dcbc" providerId="ADAL" clId="{2D95B05F-50E4-4BF7-8438-4CF4539AB238}" dt="2023-09-19T17:29:28.991" v="684" actId="478"/>
          <ac:spMkLst>
            <pc:docMk/>
            <pc:sldMk cId="2323807282" sldId="3634"/>
            <ac:spMk id="12" creationId="{216C99D3-B987-3D64-A822-1FCA2D4FFBB2}"/>
          </ac:spMkLst>
        </pc:spChg>
        <pc:spChg chg="add mod">
          <ac:chgData name="Wei Ma" userId="cb205211-100d-44fa-a3cf-2f5e1df4dcbc" providerId="ADAL" clId="{2D95B05F-50E4-4BF7-8438-4CF4539AB238}" dt="2023-09-19T17:30:07.757" v="695" actId="1076"/>
          <ac:spMkLst>
            <pc:docMk/>
            <pc:sldMk cId="2323807282" sldId="3634"/>
            <ac:spMk id="13" creationId="{2A887571-B7AD-B77A-46D8-CDFA1E4F0107}"/>
          </ac:spMkLst>
        </pc:spChg>
        <pc:spChg chg="mod">
          <ac:chgData name="Wei Ma" userId="cb205211-100d-44fa-a3cf-2f5e1df4dcbc" providerId="ADAL" clId="{2D95B05F-50E4-4BF7-8438-4CF4539AB238}" dt="2023-09-19T17:29:07.099" v="673" actId="114"/>
          <ac:spMkLst>
            <pc:docMk/>
            <pc:sldMk cId="2323807282" sldId="3634"/>
            <ac:spMk id="359" creationId="{00000000-0000-0000-0000-000000000000}"/>
          </ac:spMkLst>
        </pc:spChg>
        <pc:grpChg chg="del mod">
          <ac:chgData name="Wei Ma" userId="cb205211-100d-44fa-a3cf-2f5e1df4dcbc" providerId="ADAL" clId="{2D95B05F-50E4-4BF7-8438-4CF4539AB238}" dt="2023-09-19T17:29:09.193" v="675" actId="478"/>
          <ac:grpSpMkLst>
            <pc:docMk/>
            <pc:sldMk cId="2323807282" sldId="3634"/>
            <ac:grpSpMk id="2" creationId="{CA7197B6-64D4-5D20-DBC9-3DD62A50A74D}"/>
          </ac:grpSpMkLst>
        </pc:grpChg>
        <pc:grpChg chg="add mod">
          <ac:chgData name="Wei Ma" userId="cb205211-100d-44fa-a3cf-2f5e1df4dcbc" providerId="ADAL" clId="{2D95B05F-50E4-4BF7-8438-4CF4539AB238}" dt="2023-09-19T17:30:09.156" v="696" actId="1076"/>
          <ac:grpSpMkLst>
            <pc:docMk/>
            <pc:sldMk cId="2323807282" sldId="3634"/>
            <ac:grpSpMk id="3" creationId="{035A31D7-066F-F93E-31FF-A85A6CF9FCD6}"/>
          </ac:grpSpMkLst>
        </pc:grpChg>
        <pc:picChg chg="mod">
          <ac:chgData name="Wei Ma" userId="cb205211-100d-44fa-a3cf-2f5e1df4dcbc" providerId="ADAL" clId="{2D95B05F-50E4-4BF7-8438-4CF4539AB238}" dt="2023-09-19T17:29:11.459" v="676"/>
          <ac:picMkLst>
            <pc:docMk/>
            <pc:sldMk cId="2323807282" sldId="3634"/>
            <ac:picMk id="4" creationId="{9C832957-69A7-9CA9-7CEE-310CF52A0EFB}"/>
          </ac:picMkLst>
        </pc:picChg>
        <pc:picChg chg="mod">
          <ac:chgData name="Wei Ma" userId="cb205211-100d-44fa-a3cf-2f5e1df4dcbc" providerId="ADAL" clId="{2D95B05F-50E4-4BF7-8438-4CF4539AB238}" dt="2023-09-19T17:29:11.459" v="676"/>
          <ac:picMkLst>
            <pc:docMk/>
            <pc:sldMk cId="2323807282" sldId="3634"/>
            <ac:picMk id="9" creationId="{58C2664D-8256-18E3-72DE-BF84263EEB21}"/>
          </ac:picMkLst>
        </pc:picChg>
        <pc:picChg chg="add mod">
          <ac:chgData name="Wei Ma" userId="cb205211-100d-44fa-a3cf-2f5e1df4dcbc" providerId="ADAL" clId="{2D95B05F-50E4-4BF7-8438-4CF4539AB238}" dt="2023-09-19T17:30:23.298" v="703" actId="1076"/>
          <ac:picMkLst>
            <pc:docMk/>
            <pc:sldMk cId="2323807282" sldId="3634"/>
            <ac:picMk id="14" creationId="{5A6249E4-3D0A-C6EA-9BB3-11197E504A15}"/>
          </ac:picMkLst>
        </pc:picChg>
        <pc:picChg chg="add mod">
          <ac:chgData name="Wei Ma" userId="cb205211-100d-44fa-a3cf-2f5e1df4dcbc" providerId="ADAL" clId="{2D95B05F-50E4-4BF7-8438-4CF4539AB238}" dt="2023-09-19T17:30:20.434" v="702" actId="1076"/>
          <ac:picMkLst>
            <pc:docMk/>
            <pc:sldMk cId="2323807282" sldId="3634"/>
            <ac:picMk id="15" creationId="{5D27C0E2-4A47-9E4F-20A6-65885E25A3CB}"/>
          </ac:picMkLst>
        </pc:picChg>
      </pc:sldChg>
      <pc:sldChg chg="addSp delSp modSp add del mod modClrScheme chgLayout">
        <pc:chgData name="Wei Ma" userId="cb205211-100d-44fa-a3cf-2f5e1df4dcbc" providerId="ADAL" clId="{2D95B05F-50E4-4BF7-8438-4CF4539AB238}" dt="2023-09-19T17:32:04.344" v="800" actId="1036"/>
        <pc:sldMkLst>
          <pc:docMk/>
          <pc:sldMk cId="694557606" sldId="3635"/>
        </pc:sldMkLst>
        <pc:spChg chg="add del 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694557606" sldId="3635"/>
            <ac:spMk id="2" creationId="{79F55048-C450-ACB1-C763-CF19B2B0DFC1}"/>
          </ac:spMkLst>
        </pc:spChg>
        <pc:spChg chg="add mod ord">
          <ac:chgData name="Wei Ma" userId="cb205211-100d-44fa-a3cf-2f5e1df4dcbc" providerId="ADAL" clId="{2D95B05F-50E4-4BF7-8438-4CF4539AB238}" dt="2023-09-19T17:30:55.611" v="705" actId="700"/>
          <ac:spMkLst>
            <pc:docMk/>
            <pc:sldMk cId="694557606" sldId="3635"/>
            <ac:spMk id="2" creationId="{D3FEFC3B-07AE-C6DE-0A47-C4601571506E}"/>
          </ac:spMkLst>
        </pc:spChg>
        <pc:spChg chg="add mod ord">
          <ac:chgData name="Wei Ma" userId="cb205211-100d-44fa-a3cf-2f5e1df4dcbc" providerId="ADAL" clId="{2D95B05F-50E4-4BF7-8438-4CF4539AB238}" dt="2023-09-19T17:30:55.611" v="705" actId="700"/>
          <ac:spMkLst>
            <pc:docMk/>
            <pc:sldMk cId="694557606" sldId="3635"/>
            <ac:spMk id="3" creationId="{6E23DCDC-3013-1968-B167-18E28CF8867B}"/>
          </ac:spMkLst>
        </pc:spChg>
        <pc:spChg chg="add del 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694557606" sldId="3635"/>
            <ac:spMk id="3" creationId="{F9689E38-9084-B72E-97EF-C2A8AD1EA8E5}"/>
          </ac:spMkLst>
        </pc:spChg>
        <pc:spChg chg="mod ord">
          <ac:chgData name="Wei Ma" userId="cb205211-100d-44fa-a3cf-2f5e1df4dcbc" providerId="ADAL" clId="{2D95B05F-50E4-4BF7-8438-4CF4539AB238}" dt="2023-09-19T17:30:55.611" v="705" actId="700"/>
          <ac:spMkLst>
            <pc:docMk/>
            <pc:sldMk cId="694557606" sldId="3635"/>
            <ac:spMk id="4" creationId="{7733E729-3291-B37E-0B5A-6724157AF75A}"/>
          </ac:spMkLst>
        </pc:spChg>
        <pc:spChg chg="add del 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694557606" sldId="3635"/>
            <ac:spMk id="5" creationId="{886F38D5-F131-F06E-D915-440D0D0BFBDA}"/>
          </ac:spMkLst>
        </pc:spChg>
        <pc:spChg chg="add mod">
          <ac:chgData name="Wei Ma" userId="cb205211-100d-44fa-a3cf-2f5e1df4dcbc" providerId="ADAL" clId="{2D95B05F-50E4-4BF7-8438-4CF4539AB238}" dt="2023-09-19T17:31:37.588" v="765" actId="1076"/>
          <ac:spMkLst>
            <pc:docMk/>
            <pc:sldMk cId="694557606" sldId="3635"/>
            <ac:spMk id="5" creationId="{E05D325B-1002-DC09-0186-EE94A14F17D9}"/>
          </ac:spMkLst>
        </pc:spChg>
        <pc:spChg chg="del mod ord">
          <ac:chgData name="Wei Ma" userId="cb205211-100d-44fa-a3cf-2f5e1df4dcbc" providerId="ADAL" clId="{2D95B05F-50E4-4BF7-8438-4CF4539AB238}" dt="2023-09-19T17:31:14.802" v="761" actId="478"/>
          <ac:spMkLst>
            <pc:docMk/>
            <pc:sldMk cId="694557606" sldId="3635"/>
            <ac:spMk id="11" creationId="{4E913ABD-4E5B-5B99-AD3D-411538471F60}"/>
          </ac:spMkLst>
        </pc:spChg>
        <pc:spChg chg="mod">
          <ac:chgData name="Wei Ma" userId="cb205211-100d-44fa-a3cf-2f5e1df4dcbc" providerId="ADAL" clId="{2D95B05F-50E4-4BF7-8438-4CF4539AB238}" dt="2023-09-19T17:31:57.480" v="786" actId="1035"/>
          <ac:spMkLst>
            <pc:docMk/>
            <pc:sldMk cId="694557606" sldId="3635"/>
            <ac:spMk id="15" creationId="{422CDAA9-8C93-956F-1D81-4B68CAD5115F}"/>
          </ac:spMkLst>
        </pc:spChg>
        <pc:spChg chg="mod">
          <ac:chgData name="Wei Ma" userId="cb205211-100d-44fa-a3cf-2f5e1df4dcbc" providerId="ADAL" clId="{2D95B05F-50E4-4BF7-8438-4CF4539AB238}" dt="2023-09-19T17:32:04.344" v="800" actId="1036"/>
          <ac:spMkLst>
            <pc:docMk/>
            <pc:sldMk cId="694557606" sldId="3635"/>
            <ac:spMk id="17" creationId="{A7A557B5-0946-4926-F725-D6C7144E4073}"/>
          </ac:spMkLst>
        </pc:spChg>
        <pc:spChg chg="mod">
          <ac:chgData name="Wei Ma" userId="cb205211-100d-44fa-a3cf-2f5e1df4dcbc" providerId="ADAL" clId="{2D95B05F-50E4-4BF7-8438-4CF4539AB238}" dt="2023-09-19T17:32:02.826" v="797" actId="1035"/>
          <ac:spMkLst>
            <pc:docMk/>
            <pc:sldMk cId="694557606" sldId="3635"/>
            <ac:spMk id="18" creationId="{712A3A1D-45E5-B22A-39C3-0B85E69F343A}"/>
          </ac:spMkLst>
        </pc:spChg>
        <pc:spChg chg="mod">
          <ac:chgData name="Wei Ma" userId="cb205211-100d-44fa-a3cf-2f5e1df4dcbc" providerId="ADAL" clId="{2D95B05F-50E4-4BF7-8438-4CF4539AB238}" dt="2023-09-19T17:31:59.648" v="794" actId="1036"/>
          <ac:spMkLst>
            <pc:docMk/>
            <pc:sldMk cId="694557606" sldId="3635"/>
            <ac:spMk id="19" creationId="{50FF844D-6DE5-42F3-5255-5B87E44B7FFE}"/>
          </ac:spMkLst>
        </pc:spChg>
      </pc:sldChg>
      <pc:sldChg chg="addSp delSp modSp add del mod modClrScheme chgLayout">
        <pc:chgData name="Wei Ma" userId="cb205211-100d-44fa-a3cf-2f5e1df4dcbc" providerId="ADAL" clId="{2D95B05F-50E4-4BF7-8438-4CF4539AB238}" dt="2023-09-17T15:57:51.067" v="12"/>
        <pc:sldMkLst>
          <pc:docMk/>
          <pc:sldMk cId="110256860" sldId="3636"/>
        </pc:sldMkLst>
        <pc:spChg chg="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110256860" sldId="3636"/>
            <ac:spMk id="3" creationId="{81BA369B-8387-4C45-AA47-4B4CC76D5D3C}"/>
          </ac:spMkLst>
        </pc:spChg>
        <pc:spChg chg="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110256860" sldId="3636"/>
            <ac:spMk id="4" creationId="{516996BE-5341-8D81-17CC-90C55C03E4F8}"/>
          </ac:spMkLst>
        </pc:spChg>
        <pc:spChg chg="mod ord">
          <ac:chgData name="Wei Ma" userId="cb205211-100d-44fa-a3cf-2f5e1df4dcbc" providerId="ADAL" clId="{2D95B05F-50E4-4BF7-8438-4CF4539AB238}" dt="2023-09-17T15:57:51.067" v="12"/>
          <ac:spMkLst>
            <pc:docMk/>
            <pc:sldMk cId="110256860" sldId="3636"/>
            <ac:spMk id="8" creationId="{E38189D1-8ECF-88F9-4D69-3DAA857CBD67}"/>
          </ac:spMkLst>
        </pc:spChg>
        <pc:spChg chg="add del 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110256860" sldId="3636"/>
            <ac:spMk id="13" creationId="{3F03C0AA-3521-A066-58F1-538E12FB0F72}"/>
          </ac:spMkLst>
        </pc:spChg>
        <pc:spChg chg="add del 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110256860" sldId="3636"/>
            <ac:spMk id="14" creationId="{9936174F-EB40-1174-658B-E1F469869CF5}"/>
          </ac:spMkLst>
        </pc:spChg>
      </pc:sldChg>
      <pc:sldChg chg="new">
        <pc:chgData name="Wei Ma" userId="cb205211-100d-44fa-a3cf-2f5e1df4dcbc" providerId="ADAL" clId="{2D95B05F-50E4-4BF7-8438-4CF4539AB238}" dt="2023-09-19T17:32:38.380" v="802" actId="680"/>
        <pc:sldMkLst>
          <pc:docMk/>
          <pc:sldMk cId="908246437" sldId="3636"/>
        </pc:sldMkLst>
      </pc:sldChg>
      <pc:sldChg chg="addSp delSp modSp add del mod modClrScheme chgLayout">
        <pc:chgData name="Wei Ma" userId="cb205211-100d-44fa-a3cf-2f5e1df4dcbc" providerId="ADAL" clId="{2D95B05F-50E4-4BF7-8438-4CF4539AB238}" dt="2023-09-17T15:57:51.067" v="12"/>
        <pc:sldMkLst>
          <pc:docMk/>
          <pc:sldMk cId="2300469484" sldId="3637"/>
        </pc:sldMkLst>
        <pc:spChg chg="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2300469484" sldId="3637"/>
            <ac:spMk id="2" creationId="{2F76BDB3-6635-BDC4-FCEC-B5D3CF52ACD8}"/>
          </ac:spMkLst>
        </pc:spChg>
        <pc:spChg chg="mod ord">
          <ac:chgData name="Wei Ma" userId="cb205211-100d-44fa-a3cf-2f5e1df4dcbc" providerId="ADAL" clId="{2D95B05F-50E4-4BF7-8438-4CF4539AB238}" dt="2023-09-17T15:57:51.067" v="12"/>
          <ac:spMkLst>
            <pc:docMk/>
            <pc:sldMk cId="2300469484" sldId="3637"/>
            <ac:spMk id="3" creationId="{D1535D1A-A4E1-549D-81C6-DE796E6BFE12}"/>
          </ac:spMkLst>
        </pc:spChg>
        <pc:spChg chg="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2300469484" sldId="3637"/>
            <ac:spMk id="4" creationId="{93937FCE-6A31-CB90-9D1C-9F645CE17FB2}"/>
          </ac:spMkLst>
        </pc:spChg>
        <pc:spChg chg="add del 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2300469484" sldId="3637"/>
            <ac:spMk id="10" creationId="{C29B46D2-36E6-1DF5-C050-A5BF930B5FF0}"/>
          </ac:spMkLst>
        </pc:spChg>
        <pc:spChg chg="add del mod ord">
          <ac:chgData name="Wei Ma" userId="cb205211-100d-44fa-a3cf-2f5e1df4dcbc" providerId="ADAL" clId="{2D95B05F-50E4-4BF7-8438-4CF4539AB238}" dt="2023-09-17T15:57:49.831" v="10" actId="700"/>
          <ac:spMkLst>
            <pc:docMk/>
            <pc:sldMk cId="2300469484" sldId="3637"/>
            <ac:spMk id="11" creationId="{FCC96197-20BB-8FCE-1CF3-FD2A696DCFC4}"/>
          </ac:spMkLst>
        </pc:spChg>
      </pc:sldChg>
      <pc:sldMasterChg chg="delSldLayout">
        <pc:chgData name="Wei Ma" userId="cb205211-100d-44fa-a3cf-2f5e1df4dcbc" providerId="ADAL" clId="{2D95B05F-50E4-4BF7-8438-4CF4539AB238}" dt="2023-09-19T17:32:48.424" v="803" actId="47"/>
        <pc:sldMasterMkLst>
          <pc:docMk/>
          <pc:sldMasterMk cId="0" sldId="2147483675"/>
        </pc:sldMasterMkLst>
        <pc:sldLayoutChg chg="del">
          <pc:chgData name="Wei Ma" userId="cb205211-100d-44fa-a3cf-2f5e1df4dcbc" providerId="ADAL" clId="{2D95B05F-50E4-4BF7-8438-4CF4539AB238}" dt="2023-09-19T17:32:48.424" v="803" actId="47"/>
          <pc:sldLayoutMkLst>
            <pc:docMk/>
            <pc:sldMasterMk cId="0" sldId="2147483675"/>
            <pc:sldLayoutMk cId="0" sldId="2147483648"/>
          </pc:sldLayoutMkLst>
        </pc:sldLayoutChg>
        <pc:sldLayoutChg chg="del">
          <pc:chgData name="Wei Ma" userId="cb205211-100d-44fa-a3cf-2f5e1df4dcbc" providerId="ADAL" clId="{2D95B05F-50E4-4BF7-8438-4CF4539AB238}" dt="2023-09-19T17:32:48.424" v="803" actId="47"/>
          <pc:sldLayoutMkLst>
            <pc:docMk/>
            <pc:sldMasterMk cId="0" sldId="2147483675"/>
            <pc:sldLayoutMk cId="0" sldId="2147483650"/>
          </pc:sldLayoutMkLst>
        </pc:sldLayoutChg>
        <pc:sldLayoutChg chg="del">
          <pc:chgData name="Wei Ma" userId="cb205211-100d-44fa-a3cf-2f5e1df4dcbc" providerId="ADAL" clId="{2D95B05F-50E4-4BF7-8438-4CF4539AB238}" dt="2023-09-19T17:32:48.424" v="803" actId="47"/>
          <pc:sldLayoutMkLst>
            <pc:docMk/>
            <pc:sldMasterMk cId="0" sldId="2147483675"/>
            <pc:sldLayoutMk cId="0" sldId="2147483651"/>
          </pc:sldLayoutMkLst>
        </pc:sldLayoutChg>
        <pc:sldLayoutChg chg="del">
          <pc:chgData name="Wei Ma" userId="cb205211-100d-44fa-a3cf-2f5e1df4dcbc" providerId="ADAL" clId="{2D95B05F-50E4-4BF7-8438-4CF4539AB238}" dt="2023-09-19T17:32:48.424" v="803" actId="47"/>
          <pc:sldLayoutMkLst>
            <pc:docMk/>
            <pc:sldMasterMk cId="0" sldId="2147483675"/>
            <pc:sldLayoutMk cId="0" sldId="2147483652"/>
          </pc:sldLayoutMkLst>
        </pc:sldLayoutChg>
        <pc:sldLayoutChg chg="del">
          <pc:chgData name="Wei Ma" userId="cb205211-100d-44fa-a3cf-2f5e1df4dcbc" providerId="ADAL" clId="{2D95B05F-50E4-4BF7-8438-4CF4539AB238}" dt="2023-09-19T17:32:48.424" v="803" actId="47"/>
          <pc:sldLayoutMkLst>
            <pc:docMk/>
            <pc:sldMasterMk cId="0" sldId="2147483675"/>
            <pc:sldLayoutMk cId="0" sldId="2147483653"/>
          </pc:sldLayoutMkLst>
        </pc:sldLayoutChg>
        <pc:sldLayoutChg chg="del">
          <pc:chgData name="Wei Ma" userId="cb205211-100d-44fa-a3cf-2f5e1df4dcbc" providerId="ADAL" clId="{2D95B05F-50E4-4BF7-8438-4CF4539AB238}" dt="2023-09-19T17:32:48.424" v="803" actId="47"/>
          <pc:sldLayoutMkLst>
            <pc:docMk/>
            <pc:sldMasterMk cId="0" sldId="2147483675"/>
            <pc:sldLayoutMk cId="0" sldId="2147483654"/>
          </pc:sldLayoutMkLst>
        </pc:sldLayoutChg>
        <pc:sldLayoutChg chg="del">
          <pc:chgData name="Wei Ma" userId="cb205211-100d-44fa-a3cf-2f5e1df4dcbc" providerId="ADAL" clId="{2D95B05F-50E4-4BF7-8438-4CF4539AB238}" dt="2023-09-19T17:32:48.424" v="803" actId="47"/>
          <pc:sldLayoutMkLst>
            <pc:docMk/>
            <pc:sldMasterMk cId="0" sldId="2147483675"/>
            <pc:sldLayoutMk cId="0" sldId="2147483655"/>
          </pc:sldLayoutMkLst>
        </pc:sldLayoutChg>
        <pc:sldLayoutChg chg="del">
          <pc:chgData name="Wei Ma" userId="cb205211-100d-44fa-a3cf-2f5e1df4dcbc" providerId="ADAL" clId="{2D95B05F-50E4-4BF7-8438-4CF4539AB238}" dt="2023-09-19T17:32:48.424" v="803" actId="47"/>
          <pc:sldLayoutMkLst>
            <pc:docMk/>
            <pc:sldMasterMk cId="0" sldId="2147483675"/>
            <pc:sldLayoutMk cId="0" sldId="2147483656"/>
          </pc:sldLayoutMkLst>
        </pc:sldLayoutChg>
        <pc:sldLayoutChg chg="del">
          <pc:chgData name="Wei Ma" userId="cb205211-100d-44fa-a3cf-2f5e1df4dcbc" providerId="ADAL" clId="{2D95B05F-50E4-4BF7-8438-4CF4539AB238}" dt="2023-09-19T17:32:48.424" v="803" actId="47"/>
          <pc:sldLayoutMkLst>
            <pc:docMk/>
            <pc:sldMasterMk cId="0" sldId="2147483675"/>
            <pc:sldLayoutMk cId="0" sldId="2147483657"/>
          </pc:sldLayoutMkLst>
        </pc:sldLayoutChg>
        <pc:sldLayoutChg chg="del">
          <pc:chgData name="Wei Ma" userId="cb205211-100d-44fa-a3cf-2f5e1df4dcbc" providerId="ADAL" clId="{2D95B05F-50E4-4BF7-8438-4CF4539AB238}" dt="2023-09-19T17:32:48.424" v="803" actId="47"/>
          <pc:sldLayoutMkLst>
            <pc:docMk/>
            <pc:sldMasterMk cId="0" sldId="2147483675"/>
            <pc:sldLayoutMk cId="0" sldId="2147483658"/>
          </pc:sldLayoutMkLst>
        </pc:sldLayoutChg>
        <pc:sldLayoutChg chg="del">
          <pc:chgData name="Wei Ma" userId="cb205211-100d-44fa-a3cf-2f5e1df4dcbc" providerId="ADAL" clId="{2D95B05F-50E4-4BF7-8438-4CF4539AB238}" dt="2023-09-19T17:32:48.424" v="803" actId="47"/>
          <pc:sldLayoutMkLst>
            <pc:docMk/>
            <pc:sldMasterMk cId="0" sldId="2147483675"/>
            <pc:sldLayoutMk cId="0" sldId="2147483659"/>
          </pc:sldLayoutMkLst>
        </pc:sldLayoutChg>
        <pc:sldLayoutChg chg="del">
          <pc:chgData name="Wei Ma" userId="cb205211-100d-44fa-a3cf-2f5e1df4dcbc" providerId="ADAL" clId="{2D95B05F-50E4-4BF7-8438-4CF4539AB238}" dt="2023-09-19T17:32:48.424" v="803" actId="47"/>
          <pc:sldLayoutMkLst>
            <pc:docMk/>
            <pc:sldMasterMk cId="0" sldId="2147483675"/>
            <pc:sldLayoutMk cId="0" sldId="2147483660"/>
          </pc:sldLayoutMkLst>
        </pc:sldLayoutChg>
        <pc:sldLayoutChg chg="del">
          <pc:chgData name="Wei Ma" userId="cb205211-100d-44fa-a3cf-2f5e1df4dcbc" providerId="ADAL" clId="{2D95B05F-50E4-4BF7-8438-4CF4539AB238}" dt="2023-09-19T17:32:48.424" v="803" actId="47"/>
          <pc:sldLayoutMkLst>
            <pc:docMk/>
            <pc:sldMasterMk cId="0" sldId="2147483675"/>
            <pc:sldLayoutMk cId="0" sldId="2147483661"/>
          </pc:sldLayoutMkLst>
        </pc:sldLayoutChg>
        <pc:sldLayoutChg chg="del">
          <pc:chgData name="Wei Ma" userId="cb205211-100d-44fa-a3cf-2f5e1df4dcbc" providerId="ADAL" clId="{2D95B05F-50E4-4BF7-8438-4CF4539AB238}" dt="2023-09-19T17:32:48.424" v="803" actId="47"/>
          <pc:sldLayoutMkLst>
            <pc:docMk/>
            <pc:sldMasterMk cId="0" sldId="2147483675"/>
            <pc:sldLayoutMk cId="0" sldId="2147483662"/>
          </pc:sldLayoutMkLst>
        </pc:sldLayoutChg>
        <pc:sldLayoutChg chg="del">
          <pc:chgData name="Wei Ma" userId="cb205211-100d-44fa-a3cf-2f5e1df4dcbc" providerId="ADAL" clId="{2D95B05F-50E4-4BF7-8438-4CF4539AB238}" dt="2023-09-19T17:32:48.424" v="803" actId="47"/>
          <pc:sldLayoutMkLst>
            <pc:docMk/>
            <pc:sldMasterMk cId="0" sldId="2147483675"/>
            <pc:sldLayoutMk cId="0" sldId="2147483663"/>
          </pc:sldLayoutMkLst>
        </pc:sldLayoutChg>
        <pc:sldLayoutChg chg="del">
          <pc:chgData name="Wei Ma" userId="cb205211-100d-44fa-a3cf-2f5e1df4dcbc" providerId="ADAL" clId="{2D95B05F-50E4-4BF7-8438-4CF4539AB238}" dt="2023-09-19T17:32:48.424" v="803" actId="47"/>
          <pc:sldLayoutMkLst>
            <pc:docMk/>
            <pc:sldMasterMk cId="0" sldId="2147483675"/>
            <pc:sldLayoutMk cId="0" sldId="2147483664"/>
          </pc:sldLayoutMkLst>
        </pc:sldLayoutChg>
        <pc:sldLayoutChg chg="del">
          <pc:chgData name="Wei Ma" userId="cb205211-100d-44fa-a3cf-2f5e1df4dcbc" providerId="ADAL" clId="{2D95B05F-50E4-4BF7-8438-4CF4539AB238}" dt="2023-09-19T17:32:48.424" v="803" actId="47"/>
          <pc:sldLayoutMkLst>
            <pc:docMk/>
            <pc:sldMasterMk cId="0" sldId="2147483675"/>
            <pc:sldLayoutMk cId="0" sldId="2147483666"/>
          </pc:sldLayoutMkLst>
        </pc:sldLayoutChg>
        <pc:sldLayoutChg chg="del">
          <pc:chgData name="Wei Ma" userId="cb205211-100d-44fa-a3cf-2f5e1df4dcbc" providerId="ADAL" clId="{2D95B05F-50E4-4BF7-8438-4CF4539AB238}" dt="2023-09-19T17:32:48.424" v="803" actId="47"/>
          <pc:sldLayoutMkLst>
            <pc:docMk/>
            <pc:sldMasterMk cId="0" sldId="2147483675"/>
            <pc:sldLayoutMk cId="0" sldId="2147483667"/>
          </pc:sldLayoutMkLst>
        </pc:sldLayoutChg>
        <pc:sldLayoutChg chg="del">
          <pc:chgData name="Wei Ma" userId="cb205211-100d-44fa-a3cf-2f5e1df4dcbc" providerId="ADAL" clId="{2D95B05F-50E4-4BF7-8438-4CF4539AB238}" dt="2023-09-19T17:32:48.424" v="803" actId="47"/>
          <pc:sldLayoutMkLst>
            <pc:docMk/>
            <pc:sldMasterMk cId="0" sldId="2147483675"/>
            <pc:sldLayoutMk cId="0" sldId="2147483668"/>
          </pc:sldLayoutMkLst>
        </pc:sldLayoutChg>
        <pc:sldLayoutChg chg="del">
          <pc:chgData name="Wei Ma" userId="cb205211-100d-44fa-a3cf-2f5e1df4dcbc" providerId="ADAL" clId="{2D95B05F-50E4-4BF7-8438-4CF4539AB238}" dt="2023-09-19T17:32:48.424" v="803" actId="47"/>
          <pc:sldLayoutMkLst>
            <pc:docMk/>
            <pc:sldMasterMk cId="0" sldId="2147483675"/>
            <pc:sldLayoutMk cId="0" sldId="2147483669"/>
          </pc:sldLayoutMkLst>
        </pc:sldLayoutChg>
        <pc:sldLayoutChg chg="del">
          <pc:chgData name="Wei Ma" userId="cb205211-100d-44fa-a3cf-2f5e1df4dcbc" providerId="ADAL" clId="{2D95B05F-50E4-4BF7-8438-4CF4539AB238}" dt="2023-09-19T17:32:48.424" v="803" actId="47"/>
          <pc:sldLayoutMkLst>
            <pc:docMk/>
            <pc:sldMasterMk cId="0" sldId="2147483675"/>
            <pc:sldLayoutMk cId="0" sldId="2147483670"/>
          </pc:sldLayoutMkLst>
        </pc:sldLayoutChg>
        <pc:sldLayoutChg chg="del">
          <pc:chgData name="Wei Ma" userId="cb205211-100d-44fa-a3cf-2f5e1df4dcbc" providerId="ADAL" clId="{2D95B05F-50E4-4BF7-8438-4CF4539AB238}" dt="2023-09-19T17:32:48.424" v="803" actId="47"/>
          <pc:sldLayoutMkLst>
            <pc:docMk/>
            <pc:sldMasterMk cId="0" sldId="2147483675"/>
            <pc:sldLayoutMk cId="0" sldId="2147483672"/>
          </pc:sldLayoutMkLst>
        </pc:sldLayoutChg>
        <pc:sldLayoutChg chg="del">
          <pc:chgData name="Wei Ma" userId="cb205211-100d-44fa-a3cf-2f5e1df4dcbc" providerId="ADAL" clId="{2D95B05F-50E4-4BF7-8438-4CF4539AB238}" dt="2023-09-19T17:32:48.424" v="803" actId="47"/>
          <pc:sldLayoutMkLst>
            <pc:docMk/>
            <pc:sldMasterMk cId="0" sldId="2147483675"/>
            <pc:sldLayoutMk cId="0" sldId="2147483673"/>
          </pc:sldLayoutMkLst>
        </pc:sldLayoutChg>
        <pc:sldLayoutChg chg="del">
          <pc:chgData name="Wei Ma" userId="cb205211-100d-44fa-a3cf-2f5e1df4dcbc" providerId="ADAL" clId="{2D95B05F-50E4-4BF7-8438-4CF4539AB238}" dt="2023-09-19T17:32:48.424" v="803" actId="47"/>
          <pc:sldLayoutMkLst>
            <pc:docMk/>
            <pc:sldMasterMk cId="0" sldId="2147483675"/>
            <pc:sldLayoutMk cId="0" sldId="2147483674"/>
          </pc:sldLayoutMkLst>
        </pc:sldLayoutChg>
      </pc:sldMasterChg>
    </pc:docChg>
  </pc:docChgLst>
  <pc:docChgLst>
    <pc:chgData name="Wei Ma" userId="cb205211-100d-44fa-a3cf-2f5e1df4dcbc" providerId="ADAL" clId="{D877F235-F33F-413A-909D-FB72E63FE77E}"/>
    <pc:docChg chg="addSld modSld">
      <pc:chgData name="Wei Ma" userId="cb205211-100d-44fa-a3cf-2f5e1df4dcbc" providerId="ADAL" clId="{D877F235-F33F-413A-909D-FB72E63FE77E}" dt="2023-09-23T07:29:22.806" v="108" actId="20577"/>
      <pc:docMkLst>
        <pc:docMk/>
      </pc:docMkLst>
      <pc:sldChg chg="add mod modShow modNotesTx">
        <pc:chgData name="Wei Ma" userId="cb205211-100d-44fa-a3cf-2f5e1df4dcbc" providerId="ADAL" clId="{D877F235-F33F-413A-909D-FB72E63FE77E}" dt="2023-09-23T07:29:22.806" v="108" actId="20577"/>
        <pc:sldMkLst>
          <pc:docMk/>
          <pc:sldMk cId="483339371" sldId="344"/>
        </pc:sldMkLst>
      </pc:sldChg>
      <pc:sldChg chg="modNotesTx">
        <pc:chgData name="Wei Ma" userId="cb205211-100d-44fa-a3cf-2f5e1df4dcbc" providerId="ADAL" clId="{D877F235-F33F-413A-909D-FB72E63FE77E}" dt="2023-09-23T07:09:13.205" v="24" actId="20577"/>
        <pc:sldMkLst>
          <pc:docMk/>
          <pc:sldMk cId="4009217101" sldId="3642"/>
        </pc:sldMkLst>
      </pc:sldChg>
      <pc:sldChg chg="addSp modSp mod">
        <pc:chgData name="Wei Ma" userId="cb205211-100d-44fa-a3cf-2f5e1df4dcbc" providerId="ADAL" clId="{D877F235-F33F-413A-909D-FB72E63FE77E}" dt="2023-09-23T07:11:02.754" v="81" actId="20577"/>
        <pc:sldMkLst>
          <pc:docMk/>
          <pc:sldMk cId="3651188612" sldId="3643"/>
        </pc:sldMkLst>
        <pc:spChg chg="add mod">
          <ac:chgData name="Wei Ma" userId="cb205211-100d-44fa-a3cf-2f5e1df4dcbc" providerId="ADAL" clId="{D877F235-F33F-413A-909D-FB72E63FE77E}" dt="2023-09-23T07:10:26.773" v="67" actId="20577"/>
          <ac:spMkLst>
            <pc:docMk/>
            <pc:sldMk cId="3651188612" sldId="3643"/>
            <ac:spMk id="2" creationId="{F32BDF18-4195-B473-E99A-219DE6B0AEE8}"/>
          </ac:spMkLst>
        </pc:spChg>
        <pc:spChg chg="mod">
          <ac:chgData name="Wei Ma" userId="cb205211-100d-44fa-a3cf-2f5e1df4dcbc" providerId="ADAL" clId="{D877F235-F33F-413A-909D-FB72E63FE77E}" dt="2023-09-23T07:11:02.754" v="81" actId="20577"/>
          <ac:spMkLst>
            <pc:docMk/>
            <pc:sldMk cId="3651188612" sldId="3643"/>
            <ac:spMk id="7" creationId="{D653A663-21FA-5124-FB55-1FCB31D7C8C5}"/>
          </ac:spMkLst>
        </pc:spChg>
      </pc:sldChg>
      <pc:sldChg chg="modSp mod">
        <pc:chgData name="Wei Ma" userId="cb205211-100d-44fa-a3cf-2f5e1df4dcbc" providerId="ADAL" clId="{D877F235-F33F-413A-909D-FB72E63FE77E}" dt="2023-09-23T07:10:58.529" v="80" actId="20577"/>
        <pc:sldMkLst>
          <pc:docMk/>
          <pc:sldMk cId="1522865824" sldId="3646"/>
        </pc:sldMkLst>
        <pc:spChg chg="mod">
          <ac:chgData name="Wei Ma" userId="cb205211-100d-44fa-a3cf-2f5e1df4dcbc" providerId="ADAL" clId="{D877F235-F33F-413A-909D-FB72E63FE77E}" dt="2023-09-23T07:10:58.529" v="80" actId="20577"/>
          <ac:spMkLst>
            <pc:docMk/>
            <pc:sldMk cId="1522865824" sldId="3646"/>
            <ac:spMk id="5" creationId="{57E2D5A4-D727-D64F-A484-2AE0C764CEA0}"/>
          </ac:spMkLst>
        </pc:spChg>
      </pc:sldChg>
    </pc:docChg>
  </pc:docChgLst>
  <pc:docChgLst>
    <pc:chgData name="Wei Ma" userId="cb205211-100d-44fa-a3cf-2f5e1df4dcbc" providerId="ADAL" clId="{7ED5780B-8B8A-4067-AE57-0D8C7957B2F7}"/>
    <pc:docChg chg="undo custSel addSld delSld modSld">
      <pc:chgData name="Wei Ma" userId="cb205211-100d-44fa-a3cf-2f5e1df4dcbc" providerId="ADAL" clId="{7ED5780B-8B8A-4067-AE57-0D8C7957B2F7}" dt="2023-09-23T05:46:44.839" v="1280" actId="1076"/>
      <pc:docMkLst>
        <pc:docMk/>
      </pc:docMkLst>
      <pc:sldChg chg="delSp modSp add del mod">
        <pc:chgData name="Wei Ma" userId="cb205211-100d-44fa-a3cf-2f5e1df4dcbc" providerId="ADAL" clId="{7ED5780B-8B8A-4067-AE57-0D8C7957B2F7}" dt="2023-09-21T11:51:25.989" v="130" actId="114"/>
        <pc:sldMkLst>
          <pc:docMk/>
          <pc:sldMk cId="3578303377" sldId="270"/>
        </pc:sldMkLst>
        <pc:spChg chg="mod">
          <ac:chgData name="Wei Ma" userId="cb205211-100d-44fa-a3cf-2f5e1df4dcbc" providerId="ADAL" clId="{7ED5780B-8B8A-4067-AE57-0D8C7957B2F7}" dt="2023-09-21T11:50:38.966" v="109" actId="20577"/>
          <ac:spMkLst>
            <pc:docMk/>
            <pc:sldMk cId="3578303377" sldId="270"/>
            <ac:spMk id="3" creationId="{7C801D8D-B45C-4B25-BC2D-317B465F0764}"/>
          </ac:spMkLst>
        </pc:spChg>
        <pc:spChg chg="mod">
          <ac:chgData name="Wei Ma" userId="cb205211-100d-44fa-a3cf-2f5e1df4dcbc" providerId="ADAL" clId="{7ED5780B-8B8A-4067-AE57-0D8C7957B2F7}" dt="2023-09-21T11:50:22.301" v="100" actId="2711"/>
          <ac:spMkLst>
            <pc:docMk/>
            <pc:sldMk cId="3578303377" sldId="270"/>
            <ac:spMk id="4" creationId="{1EE4A387-7FD4-47B6-9A4F-65E6359A9CDC}"/>
          </ac:spMkLst>
        </pc:spChg>
        <pc:spChg chg="mod">
          <ac:chgData name="Wei Ma" userId="cb205211-100d-44fa-a3cf-2f5e1df4dcbc" providerId="ADAL" clId="{7ED5780B-8B8A-4067-AE57-0D8C7957B2F7}" dt="2023-09-21T11:51:13.469" v="111" actId="20577"/>
          <ac:spMkLst>
            <pc:docMk/>
            <pc:sldMk cId="3578303377" sldId="270"/>
            <ac:spMk id="5" creationId="{9E0AC30E-58D6-CE14-E9AB-EC2B61E4AEB2}"/>
          </ac:spMkLst>
        </pc:spChg>
        <pc:spChg chg="mod">
          <ac:chgData name="Wei Ma" userId="cb205211-100d-44fa-a3cf-2f5e1df4dcbc" providerId="ADAL" clId="{7ED5780B-8B8A-4067-AE57-0D8C7957B2F7}" dt="2023-09-21T11:50:22.301" v="100" actId="2711"/>
          <ac:spMkLst>
            <pc:docMk/>
            <pc:sldMk cId="3578303377" sldId="270"/>
            <ac:spMk id="6" creationId="{51292F21-9D94-4F6B-814F-3AC77835E92A}"/>
          </ac:spMkLst>
        </pc:spChg>
        <pc:spChg chg="mod">
          <ac:chgData name="Wei Ma" userId="cb205211-100d-44fa-a3cf-2f5e1df4dcbc" providerId="ADAL" clId="{7ED5780B-8B8A-4067-AE57-0D8C7957B2F7}" dt="2023-09-21T11:50:22.301" v="100" actId="2711"/>
          <ac:spMkLst>
            <pc:docMk/>
            <pc:sldMk cId="3578303377" sldId="270"/>
            <ac:spMk id="7" creationId="{D351EEED-AF5E-C323-02D2-E43B8FBB6FF5}"/>
          </ac:spMkLst>
        </pc:spChg>
        <pc:spChg chg="mod">
          <ac:chgData name="Wei Ma" userId="cb205211-100d-44fa-a3cf-2f5e1df4dcbc" providerId="ADAL" clId="{7ED5780B-8B8A-4067-AE57-0D8C7957B2F7}" dt="2023-09-21T11:51:17.245" v="124" actId="1036"/>
          <ac:spMkLst>
            <pc:docMk/>
            <pc:sldMk cId="3578303377" sldId="270"/>
            <ac:spMk id="8" creationId="{AC6273AE-12DD-08EE-7838-D274AB4069B9}"/>
          </ac:spMkLst>
        </pc:spChg>
        <pc:spChg chg="mod">
          <ac:chgData name="Wei Ma" userId="cb205211-100d-44fa-a3cf-2f5e1df4dcbc" providerId="ADAL" clId="{7ED5780B-8B8A-4067-AE57-0D8C7957B2F7}" dt="2023-09-21T11:50:22.301" v="100" actId="2711"/>
          <ac:spMkLst>
            <pc:docMk/>
            <pc:sldMk cId="3578303377" sldId="270"/>
            <ac:spMk id="10" creationId="{8ED4A251-72EB-3C41-A0DA-FE094F546B12}"/>
          </ac:spMkLst>
        </pc:spChg>
        <pc:spChg chg="mod">
          <ac:chgData name="Wei Ma" userId="cb205211-100d-44fa-a3cf-2f5e1df4dcbc" providerId="ADAL" clId="{7ED5780B-8B8A-4067-AE57-0D8C7957B2F7}" dt="2023-09-21T11:51:25.989" v="130" actId="114"/>
          <ac:spMkLst>
            <pc:docMk/>
            <pc:sldMk cId="3578303377" sldId="270"/>
            <ac:spMk id="11" creationId="{0C9E00F2-5300-8480-23AE-67A2B58894FC}"/>
          </ac:spMkLst>
        </pc:spChg>
        <pc:graphicFrameChg chg="del">
          <ac:chgData name="Wei Ma" userId="cb205211-100d-44fa-a3cf-2f5e1df4dcbc" providerId="ADAL" clId="{7ED5780B-8B8A-4067-AE57-0D8C7957B2F7}" dt="2023-09-21T11:49:48.181" v="39" actId="478"/>
          <ac:graphicFrameMkLst>
            <pc:docMk/>
            <pc:sldMk cId="3578303377" sldId="270"/>
            <ac:graphicFrameMk id="9" creationId="{78352EC3-66DB-4457-F8BC-41AA83AC7528}"/>
          </ac:graphicFrameMkLst>
        </pc:graphicFrameChg>
      </pc:sldChg>
      <pc:sldChg chg="modSp add mod">
        <pc:chgData name="Wei Ma" userId="cb205211-100d-44fa-a3cf-2f5e1df4dcbc" providerId="ADAL" clId="{7ED5780B-8B8A-4067-AE57-0D8C7957B2F7}" dt="2023-09-21T11:46:53.241" v="20"/>
        <pc:sldMkLst>
          <pc:docMk/>
          <pc:sldMk cId="0" sldId="271"/>
        </pc:sldMkLst>
        <pc:spChg chg="mod">
          <ac:chgData name="Wei Ma" userId="cb205211-100d-44fa-a3cf-2f5e1df4dcbc" providerId="ADAL" clId="{7ED5780B-8B8A-4067-AE57-0D8C7957B2F7}" dt="2023-09-21T11:46:53.241" v="20"/>
          <ac:spMkLst>
            <pc:docMk/>
            <pc:sldMk cId="0" sldId="271"/>
            <ac:spMk id="311" creationId="{00000000-0000-0000-0000-000000000000}"/>
          </ac:spMkLst>
        </pc:spChg>
      </pc:sldChg>
      <pc:sldChg chg="addSp delSp modSp mod">
        <pc:chgData name="Wei Ma" userId="cb205211-100d-44fa-a3cf-2f5e1df4dcbc" providerId="ADAL" clId="{7ED5780B-8B8A-4067-AE57-0D8C7957B2F7}" dt="2023-09-21T14:46:41.411" v="186" actId="1036"/>
        <pc:sldMkLst>
          <pc:docMk/>
          <pc:sldMk cId="475839697" sldId="289"/>
        </pc:sldMkLst>
        <pc:spChg chg="del">
          <ac:chgData name="Wei Ma" userId="cb205211-100d-44fa-a3cf-2f5e1df4dcbc" providerId="ADAL" clId="{7ED5780B-8B8A-4067-AE57-0D8C7957B2F7}" dt="2023-09-21T11:52:18.175" v="150" actId="478"/>
          <ac:spMkLst>
            <pc:docMk/>
            <pc:sldMk cId="475839697" sldId="289"/>
            <ac:spMk id="3" creationId="{447C1DCD-6979-FECD-A710-87E19FC0110C}"/>
          </ac:spMkLst>
        </pc:spChg>
        <pc:spChg chg="add del mod">
          <ac:chgData name="Wei Ma" userId="cb205211-100d-44fa-a3cf-2f5e1df4dcbc" providerId="ADAL" clId="{7ED5780B-8B8A-4067-AE57-0D8C7957B2F7}" dt="2023-09-21T11:52:15.371" v="148" actId="478"/>
          <ac:spMkLst>
            <pc:docMk/>
            <pc:sldMk cId="475839697" sldId="289"/>
            <ac:spMk id="5" creationId="{9424710A-365B-7F52-1384-55300DA8BF3C}"/>
          </ac:spMkLst>
        </pc:spChg>
        <pc:spChg chg="add del mod">
          <ac:chgData name="Wei Ma" userId="cb205211-100d-44fa-a3cf-2f5e1df4dcbc" providerId="ADAL" clId="{7ED5780B-8B8A-4067-AE57-0D8C7957B2F7}" dt="2023-09-21T11:52:19.174" v="151" actId="478"/>
          <ac:spMkLst>
            <pc:docMk/>
            <pc:sldMk cId="475839697" sldId="289"/>
            <ac:spMk id="9" creationId="{29CBCDFE-0323-1A94-043D-AB5876424286}"/>
          </ac:spMkLst>
        </pc:spChg>
        <pc:spChg chg="add del mod">
          <ac:chgData name="Wei Ma" userId="cb205211-100d-44fa-a3cf-2f5e1df4dcbc" providerId="ADAL" clId="{7ED5780B-8B8A-4067-AE57-0D8C7957B2F7}" dt="2023-09-21T14:46:41.411" v="186" actId="1036"/>
          <ac:spMkLst>
            <pc:docMk/>
            <pc:sldMk cId="475839697" sldId="289"/>
            <ac:spMk id="359" creationId="{00000000-0000-0000-0000-000000000000}"/>
          </ac:spMkLst>
        </pc:spChg>
        <pc:picChg chg="del">
          <ac:chgData name="Wei Ma" userId="cb205211-100d-44fa-a3cf-2f5e1df4dcbc" providerId="ADAL" clId="{7ED5780B-8B8A-4067-AE57-0D8C7957B2F7}" dt="2023-09-21T11:52:16.223" v="149" actId="478"/>
          <ac:picMkLst>
            <pc:docMk/>
            <pc:sldMk cId="475839697" sldId="289"/>
            <ac:picMk id="4" creationId="{75708FDE-E67B-6411-955C-812810483920}"/>
          </ac:picMkLst>
        </pc:picChg>
        <pc:picChg chg="add mod">
          <ac:chgData name="Wei Ma" userId="cb205211-100d-44fa-a3cf-2f5e1df4dcbc" providerId="ADAL" clId="{7ED5780B-8B8A-4067-AE57-0D8C7957B2F7}" dt="2023-09-21T11:52:48.146" v="162" actId="1076"/>
          <ac:picMkLst>
            <pc:docMk/>
            <pc:sldMk cId="475839697" sldId="289"/>
            <ac:picMk id="10" creationId="{5763A3F1-1263-1F92-28CC-C81C705A0D9F}"/>
          </ac:picMkLst>
        </pc:picChg>
      </pc:sldChg>
      <pc:sldChg chg="modSp mod">
        <pc:chgData name="Wei Ma" userId="cb205211-100d-44fa-a3cf-2f5e1df4dcbc" providerId="ADAL" clId="{7ED5780B-8B8A-4067-AE57-0D8C7957B2F7}" dt="2023-09-21T11:42:15.813" v="16" actId="20577"/>
        <pc:sldMkLst>
          <pc:docMk/>
          <pc:sldMk cId="3969530772" sldId="290"/>
        </pc:sldMkLst>
        <pc:spChg chg="mod">
          <ac:chgData name="Wei Ma" userId="cb205211-100d-44fa-a3cf-2f5e1df4dcbc" providerId="ADAL" clId="{7ED5780B-8B8A-4067-AE57-0D8C7957B2F7}" dt="2023-09-21T11:42:15.813" v="16" actId="20577"/>
          <ac:spMkLst>
            <pc:docMk/>
            <pc:sldMk cId="3969530772" sldId="290"/>
            <ac:spMk id="218" creationId="{00000000-0000-0000-0000-000000000000}"/>
          </ac:spMkLst>
        </pc:spChg>
      </pc:sldChg>
      <pc:sldChg chg="del">
        <pc:chgData name="Wei Ma" userId="cb205211-100d-44fa-a3cf-2f5e1df4dcbc" providerId="ADAL" clId="{7ED5780B-8B8A-4067-AE57-0D8C7957B2F7}" dt="2023-09-21T14:53:56.195" v="369" actId="47"/>
        <pc:sldMkLst>
          <pc:docMk/>
          <pc:sldMk cId="1481601232" sldId="3627"/>
        </pc:sldMkLst>
      </pc:sldChg>
      <pc:sldChg chg="del">
        <pc:chgData name="Wei Ma" userId="cb205211-100d-44fa-a3cf-2f5e1df4dcbc" providerId="ADAL" clId="{7ED5780B-8B8A-4067-AE57-0D8C7957B2F7}" dt="2023-09-21T14:53:56.195" v="369" actId="47"/>
        <pc:sldMkLst>
          <pc:docMk/>
          <pc:sldMk cId="4027719828" sldId="3628"/>
        </pc:sldMkLst>
      </pc:sldChg>
      <pc:sldChg chg="del">
        <pc:chgData name="Wei Ma" userId="cb205211-100d-44fa-a3cf-2f5e1df4dcbc" providerId="ADAL" clId="{7ED5780B-8B8A-4067-AE57-0D8C7957B2F7}" dt="2023-09-21T14:53:56.195" v="369" actId="47"/>
        <pc:sldMkLst>
          <pc:docMk/>
          <pc:sldMk cId="3226831537" sldId="3629"/>
        </pc:sldMkLst>
      </pc:sldChg>
      <pc:sldChg chg="del">
        <pc:chgData name="Wei Ma" userId="cb205211-100d-44fa-a3cf-2f5e1df4dcbc" providerId="ADAL" clId="{7ED5780B-8B8A-4067-AE57-0D8C7957B2F7}" dt="2023-09-21T14:53:56.195" v="369" actId="47"/>
        <pc:sldMkLst>
          <pc:docMk/>
          <pc:sldMk cId="1176940550" sldId="3630"/>
        </pc:sldMkLst>
      </pc:sldChg>
      <pc:sldChg chg="del">
        <pc:chgData name="Wei Ma" userId="cb205211-100d-44fa-a3cf-2f5e1df4dcbc" providerId="ADAL" clId="{7ED5780B-8B8A-4067-AE57-0D8C7957B2F7}" dt="2023-09-21T14:53:56.195" v="369" actId="47"/>
        <pc:sldMkLst>
          <pc:docMk/>
          <pc:sldMk cId="1893320277" sldId="3631"/>
        </pc:sldMkLst>
      </pc:sldChg>
      <pc:sldChg chg="del">
        <pc:chgData name="Wei Ma" userId="cb205211-100d-44fa-a3cf-2f5e1df4dcbc" providerId="ADAL" clId="{7ED5780B-8B8A-4067-AE57-0D8C7957B2F7}" dt="2023-09-21T14:53:56.195" v="369" actId="47"/>
        <pc:sldMkLst>
          <pc:docMk/>
          <pc:sldMk cId="2245228583" sldId="3632"/>
        </pc:sldMkLst>
      </pc:sldChg>
      <pc:sldChg chg="del">
        <pc:chgData name="Wei Ma" userId="cb205211-100d-44fa-a3cf-2f5e1df4dcbc" providerId="ADAL" clId="{7ED5780B-8B8A-4067-AE57-0D8C7957B2F7}" dt="2023-09-21T14:53:56.195" v="369" actId="47"/>
        <pc:sldMkLst>
          <pc:docMk/>
          <pc:sldMk cId="2667358021" sldId="3633"/>
        </pc:sldMkLst>
      </pc:sldChg>
      <pc:sldChg chg="del">
        <pc:chgData name="Wei Ma" userId="cb205211-100d-44fa-a3cf-2f5e1df4dcbc" providerId="ADAL" clId="{7ED5780B-8B8A-4067-AE57-0D8C7957B2F7}" dt="2023-09-21T14:53:56.195" v="369" actId="47"/>
        <pc:sldMkLst>
          <pc:docMk/>
          <pc:sldMk cId="2323807282" sldId="3634"/>
        </pc:sldMkLst>
      </pc:sldChg>
      <pc:sldChg chg="del">
        <pc:chgData name="Wei Ma" userId="cb205211-100d-44fa-a3cf-2f5e1df4dcbc" providerId="ADAL" clId="{7ED5780B-8B8A-4067-AE57-0D8C7957B2F7}" dt="2023-09-21T14:53:56.195" v="369" actId="47"/>
        <pc:sldMkLst>
          <pc:docMk/>
          <pc:sldMk cId="694557606" sldId="3635"/>
        </pc:sldMkLst>
      </pc:sldChg>
      <pc:sldChg chg="addSp delSp modSp new del mod modClrScheme chgLayout">
        <pc:chgData name="Wei Ma" userId="cb205211-100d-44fa-a3cf-2f5e1df4dcbc" providerId="ADAL" clId="{7ED5780B-8B8A-4067-AE57-0D8C7957B2F7}" dt="2023-09-21T11:48:25.393" v="27" actId="47"/>
        <pc:sldMkLst>
          <pc:docMk/>
          <pc:sldMk cId="788454551" sldId="3637"/>
        </pc:sldMkLst>
        <pc:spChg chg="add del">
          <ac:chgData name="Wei Ma" userId="cb205211-100d-44fa-a3cf-2f5e1df4dcbc" providerId="ADAL" clId="{7ED5780B-8B8A-4067-AE57-0D8C7957B2F7}" dt="2023-09-21T11:48:18.728" v="25" actId="700"/>
          <ac:spMkLst>
            <pc:docMk/>
            <pc:sldMk cId="788454551" sldId="3637"/>
            <ac:spMk id="2" creationId="{1EF21CD8-D867-1107-3834-C2F72FD804B1}"/>
          </ac:spMkLst>
        </pc:spChg>
        <pc:spChg chg="add del mod ord">
          <ac:chgData name="Wei Ma" userId="cb205211-100d-44fa-a3cf-2f5e1df4dcbc" providerId="ADAL" clId="{7ED5780B-8B8A-4067-AE57-0D8C7957B2F7}" dt="2023-09-21T11:48:18.728" v="25" actId="700"/>
          <ac:spMkLst>
            <pc:docMk/>
            <pc:sldMk cId="788454551" sldId="3637"/>
            <ac:spMk id="3" creationId="{C4EA323C-B39B-9343-753B-E25B91F6A855}"/>
          </ac:spMkLst>
        </pc:spChg>
        <pc:spChg chg="add del mod ord">
          <ac:chgData name="Wei Ma" userId="cb205211-100d-44fa-a3cf-2f5e1df4dcbc" providerId="ADAL" clId="{7ED5780B-8B8A-4067-AE57-0D8C7957B2F7}" dt="2023-09-21T11:48:18.728" v="25" actId="700"/>
          <ac:spMkLst>
            <pc:docMk/>
            <pc:sldMk cId="788454551" sldId="3637"/>
            <ac:spMk id="4" creationId="{754CAB50-E6CC-AF69-13C8-1790AE70F42A}"/>
          </ac:spMkLst>
        </pc:spChg>
        <pc:spChg chg="add del mod ord">
          <ac:chgData name="Wei Ma" userId="cb205211-100d-44fa-a3cf-2f5e1df4dcbc" providerId="ADAL" clId="{7ED5780B-8B8A-4067-AE57-0D8C7957B2F7}" dt="2023-09-21T11:48:18.728" v="25" actId="700"/>
          <ac:spMkLst>
            <pc:docMk/>
            <pc:sldMk cId="788454551" sldId="3637"/>
            <ac:spMk id="5" creationId="{91897142-E2D8-A204-2422-403E39727F27}"/>
          </ac:spMkLst>
        </pc:spChg>
        <pc:spChg chg="add del mod ord">
          <ac:chgData name="Wei Ma" userId="cb205211-100d-44fa-a3cf-2f5e1df4dcbc" providerId="ADAL" clId="{7ED5780B-8B8A-4067-AE57-0D8C7957B2F7}" dt="2023-09-21T11:48:18.728" v="25" actId="700"/>
          <ac:spMkLst>
            <pc:docMk/>
            <pc:sldMk cId="788454551" sldId="3637"/>
            <ac:spMk id="6" creationId="{C300366A-D770-B8C4-68A8-2911423C83AD}"/>
          </ac:spMkLst>
        </pc:spChg>
      </pc:sldChg>
      <pc:sldChg chg="new del">
        <pc:chgData name="Wei Ma" userId="cb205211-100d-44fa-a3cf-2f5e1df4dcbc" providerId="ADAL" clId="{7ED5780B-8B8A-4067-AE57-0D8C7957B2F7}" dt="2023-09-21T11:42:34.442" v="18" actId="47"/>
        <pc:sldMkLst>
          <pc:docMk/>
          <pc:sldMk cId="1144036374" sldId="3637"/>
        </pc:sldMkLst>
      </pc:sldChg>
      <pc:sldChg chg="add del">
        <pc:chgData name="Wei Ma" userId="cb205211-100d-44fa-a3cf-2f5e1df4dcbc" providerId="ADAL" clId="{7ED5780B-8B8A-4067-AE57-0D8C7957B2F7}" dt="2023-09-21T11:52:02.776" v="142"/>
        <pc:sldMkLst>
          <pc:docMk/>
          <pc:sldMk cId="1366367717" sldId="3637"/>
        </pc:sldMkLst>
      </pc:sldChg>
      <pc:sldChg chg="addSp delSp modSp add del mod">
        <pc:chgData name="Wei Ma" userId="cb205211-100d-44fa-a3cf-2f5e1df4dcbc" providerId="ADAL" clId="{7ED5780B-8B8A-4067-AE57-0D8C7957B2F7}" dt="2023-09-21T11:51:57.583" v="140"/>
        <pc:sldMkLst>
          <pc:docMk/>
          <pc:sldMk cId="1479397685" sldId="3637"/>
        </pc:sldMkLst>
        <pc:spChg chg="add del">
          <ac:chgData name="Wei Ma" userId="cb205211-100d-44fa-a3cf-2f5e1df4dcbc" providerId="ADAL" clId="{7ED5780B-8B8A-4067-AE57-0D8C7957B2F7}" dt="2023-09-21T11:51:56.504" v="137" actId="478"/>
          <ac:spMkLst>
            <pc:docMk/>
            <pc:sldMk cId="1479397685" sldId="3637"/>
            <ac:spMk id="3" creationId="{447C1DCD-6979-FECD-A710-87E19FC0110C}"/>
          </ac:spMkLst>
        </pc:spChg>
        <pc:spChg chg="add del mod">
          <ac:chgData name="Wei Ma" userId="cb205211-100d-44fa-a3cf-2f5e1df4dcbc" providerId="ADAL" clId="{7ED5780B-8B8A-4067-AE57-0D8C7957B2F7}" dt="2023-09-21T11:51:56.504" v="137" actId="478"/>
          <ac:spMkLst>
            <pc:docMk/>
            <pc:sldMk cId="1479397685" sldId="3637"/>
            <ac:spMk id="5" creationId="{751A7638-B443-F581-2603-1E0BA23B595B}"/>
          </ac:spMkLst>
        </pc:spChg>
        <pc:picChg chg="add del mod">
          <ac:chgData name="Wei Ma" userId="cb205211-100d-44fa-a3cf-2f5e1df4dcbc" providerId="ADAL" clId="{7ED5780B-8B8A-4067-AE57-0D8C7957B2F7}" dt="2023-09-21T11:51:57.190" v="139" actId="1076"/>
          <ac:picMkLst>
            <pc:docMk/>
            <pc:sldMk cId="1479397685" sldId="3637"/>
            <ac:picMk id="4" creationId="{75708FDE-E67B-6411-955C-812810483920}"/>
          </ac:picMkLst>
        </pc:picChg>
      </pc:sldChg>
      <pc:sldChg chg="add del">
        <pc:chgData name="Wei Ma" userId="cb205211-100d-44fa-a3cf-2f5e1df4dcbc" providerId="ADAL" clId="{7ED5780B-8B8A-4067-AE57-0D8C7957B2F7}" dt="2023-09-21T14:53:56.195" v="369" actId="47"/>
        <pc:sldMkLst>
          <pc:docMk/>
          <pc:sldMk cId="1681122788" sldId="3637"/>
        </pc:sldMkLst>
      </pc:sldChg>
      <pc:sldChg chg="new del">
        <pc:chgData name="Wei Ma" userId="cb205211-100d-44fa-a3cf-2f5e1df4dcbc" providerId="ADAL" clId="{7ED5780B-8B8A-4067-AE57-0D8C7957B2F7}" dt="2023-09-21T11:52:06.611" v="144" actId="680"/>
        <pc:sldMkLst>
          <pc:docMk/>
          <pc:sldMk cId="3791079602" sldId="3637"/>
        </pc:sldMkLst>
      </pc:sldChg>
      <pc:sldChg chg="addSp delSp modSp add mod">
        <pc:chgData name="Wei Ma" userId="cb205211-100d-44fa-a3cf-2f5e1df4dcbc" providerId="ADAL" clId="{7ED5780B-8B8A-4067-AE57-0D8C7957B2F7}" dt="2023-09-21T14:49:15.500" v="257" actId="1076"/>
        <pc:sldMkLst>
          <pc:docMk/>
          <pc:sldMk cId="1414188996" sldId="3638"/>
        </pc:sldMkLst>
        <pc:spChg chg="add mod">
          <ac:chgData name="Wei Ma" userId="cb205211-100d-44fa-a3cf-2f5e1df4dcbc" providerId="ADAL" clId="{7ED5780B-8B8A-4067-AE57-0D8C7957B2F7}" dt="2023-09-21T14:47:13.218" v="210" actId="1035"/>
          <ac:spMkLst>
            <pc:docMk/>
            <pc:sldMk cId="1414188996" sldId="3638"/>
            <ac:spMk id="3" creationId="{6DE44DFB-28E5-806D-0415-9FAFBA631B29}"/>
          </ac:spMkLst>
        </pc:spChg>
        <pc:spChg chg="add mod">
          <ac:chgData name="Wei Ma" userId="cb205211-100d-44fa-a3cf-2f5e1df4dcbc" providerId="ADAL" clId="{7ED5780B-8B8A-4067-AE57-0D8C7957B2F7}" dt="2023-09-21T14:48:06.137" v="226" actId="14100"/>
          <ac:spMkLst>
            <pc:docMk/>
            <pc:sldMk cId="1414188996" sldId="3638"/>
            <ac:spMk id="5" creationId="{2A715701-AF5C-6002-B466-FEAA6BB5D960}"/>
          </ac:spMkLst>
        </pc:spChg>
        <pc:spChg chg="add mod">
          <ac:chgData name="Wei Ma" userId="cb205211-100d-44fa-a3cf-2f5e1df4dcbc" providerId="ADAL" clId="{7ED5780B-8B8A-4067-AE57-0D8C7957B2F7}" dt="2023-09-21T14:48:40.569" v="252" actId="1036"/>
          <ac:spMkLst>
            <pc:docMk/>
            <pc:sldMk cId="1414188996" sldId="3638"/>
            <ac:spMk id="11" creationId="{FA5F66CD-0800-D9A1-26B9-59776B444BAD}"/>
          </ac:spMkLst>
        </pc:spChg>
        <pc:spChg chg="add mod">
          <ac:chgData name="Wei Ma" userId="cb205211-100d-44fa-a3cf-2f5e1df4dcbc" providerId="ADAL" clId="{7ED5780B-8B8A-4067-AE57-0D8C7957B2F7}" dt="2023-09-21T14:49:15.500" v="257" actId="1076"/>
          <ac:spMkLst>
            <pc:docMk/>
            <pc:sldMk cId="1414188996" sldId="3638"/>
            <ac:spMk id="12" creationId="{2039A812-ACCB-679B-49B1-CAC7BBAE4FC4}"/>
          </ac:spMkLst>
        </pc:spChg>
        <pc:spChg chg="del">
          <ac:chgData name="Wei Ma" userId="cb205211-100d-44fa-a3cf-2f5e1df4dcbc" providerId="ADAL" clId="{7ED5780B-8B8A-4067-AE57-0D8C7957B2F7}" dt="2023-09-21T14:47:01.933" v="188" actId="478"/>
          <ac:spMkLst>
            <pc:docMk/>
            <pc:sldMk cId="1414188996" sldId="3638"/>
            <ac:spMk id="359" creationId="{00000000-0000-0000-0000-000000000000}"/>
          </ac:spMkLst>
        </pc:spChg>
        <pc:picChg chg="add mod">
          <ac:chgData name="Wei Ma" userId="cb205211-100d-44fa-a3cf-2f5e1df4dcbc" providerId="ADAL" clId="{7ED5780B-8B8A-4067-AE57-0D8C7957B2F7}" dt="2023-09-21T14:47:23.332" v="213" actId="1076"/>
          <ac:picMkLst>
            <pc:docMk/>
            <pc:sldMk cId="1414188996" sldId="3638"/>
            <ac:picMk id="4" creationId="{DC960273-74C0-8D3F-F802-8227D5490E35}"/>
          </ac:picMkLst>
        </pc:picChg>
        <pc:picChg chg="add mod">
          <ac:chgData name="Wei Ma" userId="cb205211-100d-44fa-a3cf-2f5e1df4dcbc" providerId="ADAL" clId="{7ED5780B-8B8A-4067-AE57-0D8C7957B2F7}" dt="2023-09-21T14:48:28.192" v="242" actId="1038"/>
          <ac:picMkLst>
            <pc:docMk/>
            <pc:sldMk cId="1414188996" sldId="3638"/>
            <ac:picMk id="7" creationId="{5670855C-3250-F287-7E4E-486FEF05D5E8}"/>
          </ac:picMkLst>
        </pc:picChg>
        <pc:picChg chg="add mod">
          <ac:chgData name="Wei Ma" userId="cb205211-100d-44fa-a3cf-2f5e1df4dcbc" providerId="ADAL" clId="{7ED5780B-8B8A-4067-AE57-0D8C7957B2F7}" dt="2023-09-21T14:48:23.801" v="231" actId="1076"/>
          <ac:picMkLst>
            <pc:docMk/>
            <pc:sldMk cId="1414188996" sldId="3638"/>
            <ac:picMk id="9" creationId="{8EDA7000-0B3C-1EF1-BD7C-DF39C6EC27DB}"/>
          </ac:picMkLst>
        </pc:picChg>
        <pc:picChg chg="del">
          <ac:chgData name="Wei Ma" userId="cb205211-100d-44fa-a3cf-2f5e1df4dcbc" providerId="ADAL" clId="{7ED5780B-8B8A-4067-AE57-0D8C7957B2F7}" dt="2023-09-21T14:47:02.754" v="189" actId="478"/>
          <ac:picMkLst>
            <pc:docMk/>
            <pc:sldMk cId="1414188996" sldId="3638"/>
            <ac:picMk id="10" creationId="{5763A3F1-1263-1F92-28CC-C81C705A0D9F}"/>
          </ac:picMkLst>
        </pc:picChg>
      </pc:sldChg>
      <pc:sldChg chg="addSp delSp modSp add del mod">
        <pc:chgData name="Wei Ma" userId="cb205211-100d-44fa-a3cf-2f5e1df4dcbc" providerId="ADAL" clId="{7ED5780B-8B8A-4067-AE57-0D8C7957B2F7}" dt="2023-09-21T11:49:16.461" v="34" actId="47"/>
        <pc:sldMkLst>
          <pc:docMk/>
          <pc:sldMk cId="2794437435" sldId="3638"/>
        </pc:sldMkLst>
        <pc:spChg chg="del">
          <ac:chgData name="Wei Ma" userId="cb205211-100d-44fa-a3cf-2f5e1df4dcbc" providerId="ADAL" clId="{7ED5780B-8B8A-4067-AE57-0D8C7957B2F7}" dt="2023-09-21T11:48:33.805" v="28" actId="478"/>
          <ac:spMkLst>
            <pc:docMk/>
            <pc:sldMk cId="2794437435" sldId="3638"/>
            <ac:spMk id="5" creationId="{F2CE1B3D-4CC3-3489-37EB-AD168E9364FC}"/>
          </ac:spMkLst>
        </pc:spChg>
        <pc:spChg chg="del">
          <ac:chgData name="Wei Ma" userId="cb205211-100d-44fa-a3cf-2f5e1df4dcbc" providerId="ADAL" clId="{7ED5780B-8B8A-4067-AE57-0D8C7957B2F7}" dt="2023-09-21T11:48:35.912" v="29" actId="478"/>
          <ac:spMkLst>
            <pc:docMk/>
            <pc:sldMk cId="2794437435" sldId="3638"/>
            <ac:spMk id="7" creationId="{CE20A29D-D316-A26A-A0C9-5DF1DA3305B6}"/>
          </ac:spMkLst>
        </pc:spChg>
        <pc:spChg chg="del">
          <ac:chgData name="Wei Ma" userId="cb205211-100d-44fa-a3cf-2f5e1df4dcbc" providerId="ADAL" clId="{7ED5780B-8B8A-4067-AE57-0D8C7957B2F7}" dt="2023-09-21T11:48:33.805" v="28" actId="478"/>
          <ac:spMkLst>
            <pc:docMk/>
            <pc:sldMk cId="2794437435" sldId="3638"/>
            <ac:spMk id="11" creationId="{00424D26-0079-8232-210A-234FB633152F}"/>
          </ac:spMkLst>
        </pc:spChg>
        <pc:spChg chg="del">
          <ac:chgData name="Wei Ma" userId="cb205211-100d-44fa-a3cf-2f5e1df4dcbc" providerId="ADAL" clId="{7ED5780B-8B8A-4067-AE57-0D8C7957B2F7}" dt="2023-09-21T11:48:33.805" v="28" actId="478"/>
          <ac:spMkLst>
            <pc:docMk/>
            <pc:sldMk cId="2794437435" sldId="3638"/>
            <ac:spMk id="12" creationId="{0A5E02B3-5D40-395E-03FF-8638F2AAD87C}"/>
          </ac:spMkLst>
        </pc:spChg>
        <pc:spChg chg="del">
          <ac:chgData name="Wei Ma" userId="cb205211-100d-44fa-a3cf-2f5e1df4dcbc" providerId="ADAL" clId="{7ED5780B-8B8A-4067-AE57-0D8C7957B2F7}" dt="2023-09-21T11:48:33.805" v="28" actId="478"/>
          <ac:spMkLst>
            <pc:docMk/>
            <pc:sldMk cId="2794437435" sldId="3638"/>
            <ac:spMk id="13" creationId="{24302ADA-4988-E697-89CE-3171D9AC2648}"/>
          </ac:spMkLst>
        </pc:spChg>
        <pc:spChg chg="del">
          <ac:chgData name="Wei Ma" userId="cb205211-100d-44fa-a3cf-2f5e1df4dcbc" providerId="ADAL" clId="{7ED5780B-8B8A-4067-AE57-0D8C7957B2F7}" dt="2023-09-21T11:48:33.805" v="28" actId="478"/>
          <ac:spMkLst>
            <pc:docMk/>
            <pc:sldMk cId="2794437435" sldId="3638"/>
            <ac:spMk id="14" creationId="{723F1FAF-F60C-8258-EF85-EC6D77B92965}"/>
          </ac:spMkLst>
        </pc:spChg>
        <pc:spChg chg="add del mod">
          <ac:chgData name="Wei Ma" userId="cb205211-100d-44fa-a3cf-2f5e1df4dcbc" providerId="ADAL" clId="{7ED5780B-8B8A-4067-AE57-0D8C7957B2F7}" dt="2023-09-21T11:48:49.629" v="31"/>
          <ac:spMkLst>
            <pc:docMk/>
            <pc:sldMk cId="2794437435" sldId="3638"/>
            <ac:spMk id="15" creationId="{904ACC87-7C3B-20F7-987A-6091BE288C3F}"/>
          </ac:spMkLst>
        </pc:spChg>
        <pc:spChg chg="add del mod">
          <ac:chgData name="Wei Ma" userId="cb205211-100d-44fa-a3cf-2f5e1df4dcbc" providerId="ADAL" clId="{7ED5780B-8B8A-4067-AE57-0D8C7957B2F7}" dt="2023-09-21T11:48:49.629" v="31"/>
          <ac:spMkLst>
            <pc:docMk/>
            <pc:sldMk cId="2794437435" sldId="3638"/>
            <ac:spMk id="16" creationId="{8C882519-9036-53A4-CC39-EB1E906E4270}"/>
          </ac:spMkLst>
        </pc:spChg>
        <pc:spChg chg="add del mod">
          <ac:chgData name="Wei Ma" userId="cb205211-100d-44fa-a3cf-2f5e1df4dcbc" providerId="ADAL" clId="{7ED5780B-8B8A-4067-AE57-0D8C7957B2F7}" dt="2023-09-21T11:48:49.629" v="31"/>
          <ac:spMkLst>
            <pc:docMk/>
            <pc:sldMk cId="2794437435" sldId="3638"/>
            <ac:spMk id="17" creationId="{D8B5DA3C-3CB6-B3D0-B3C8-226173732BEC}"/>
          </ac:spMkLst>
        </pc:spChg>
        <pc:spChg chg="add del mod">
          <ac:chgData name="Wei Ma" userId="cb205211-100d-44fa-a3cf-2f5e1df4dcbc" providerId="ADAL" clId="{7ED5780B-8B8A-4067-AE57-0D8C7957B2F7}" dt="2023-09-21T11:48:49.629" v="31"/>
          <ac:spMkLst>
            <pc:docMk/>
            <pc:sldMk cId="2794437435" sldId="3638"/>
            <ac:spMk id="18" creationId="{DC75447D-D52D-061F-0D65-2E9B17202747}"/>
          </ac:spMkLst>
        </pc:spChg>
        <pc:spChg chg="add del mod">
          <ac:chgData name="Wei Ma" userId="cb205211-100d-44fa-a3cf-2f5e1df4dcbc" providerId="ADAL" clId="{7ED5780B-8B8A-4067-AE57-0D8C7957B2F7}" dt="2023-09-21T11:48:49.629" v="31"/>
          <ac:spMkLst>
            <pc:docMk/>
            <pc:sldMk cId="2794437435" sldId="3638"/>
            <ac:spMk id="20" creationId="{05924E97-12BA-9057-C52B-03F2245835BE}"/>
          </ac:spMkLst>
        </pc:spChg>
        <pc:spChg chg="add mod">
          <ac:chgData name="Wei Ma" userId="cb205211-100d-44fa-a3cf-2f5e1df4dcbc" providerId="ADAL" clId="{7ED5780B-8B8A-4067-AE57-0D8C7957B2F7}" dt="2023-09-21T11:48:57.866" v="32"/>
          <ac:spMkLst>
            <pc:docMk/>
            <pc:sldMk cId="2794437435" sldId="3638"/>
            <ac:spMk id="21" creationId="{63F54023-3C80-6A9C-43B7-24BDD2B6E406}"/>
          </ac:spMkLst>
        </pc:spChg>
        <pc:spChg chg="add mod">
          <ac:chgData name="Wei Ma" userId="cb205211-100d-44fa-a3cf-2f5e1df4dcbc" providerId="ADAL" clId="{7ED5780B-8B8A-4067-AE57-0D8C7957B2F7}" dt="2023-09-21T11:49:09.715" v="33" actId="255"/>
          <ac:spMkLst>
            <pc:docMk/>
            <pc:sldMk cId="2794437435" sldId="3638"/>
            <ac:spMk id="22" creationId="{70CB170C-6847-B406-CF41-2FC1926F524A}"/>
          </ac:spMkLst>
        </pc:spChg>
        <pc:spChg chg="add mod">
          <ac:chgData name="Wei Ma" userId="cb205211-100d-44fa-a3cf-2f5e1df4dcbc" providerId="ADAL" clId="{7ED5780B-8B8A-4067-AE57-0D8C7957B2F7}" dt="2023-09-21T11:48:57.866" v="32"/>
          <ac:spMkLst>
            <pc:docMk/>
            <pc:sldMk cId="2794437435" sldId="3638"/>
            <ac:spMk id="23" creationId="{09A90D6C-BF58-7BF8-E287-2C79519BE52E}"/>
          </ac:spMkLst>
        </pc:spChg>
        <pc:spChg chg="add mod">
          <ac:chgData name="Wei Ma" userId="cb205211-100d-44fa-a3cf-2f5e1df4dcbc" providerId="ADAL" clId="{7ED5780B-8B8A-4067-AE57-0D8C7957B2F7}" dt="2023-09-21T11:48:57.866" v="32"/>
          <ac:spMkLst>
            <pc:docMk/>
            <pc:sldMk cId="2794437435" sldId="3638"/>
            <ac:spMk id="24" creationId="{542DCFA5-D1C3-BEDB-C9C8-6970F0FFE9C5}"/>
          </ac:spMkLst>
        </pc:spChg>
        <pc:spChg chg="add mod">
          <ac:chgData name="Wei Ma" userId="cb205211-100d-44fa-a3cf-2f5e1df4dcbc" providerId="ADAL" clId="{7ED5780B-8B8A-4067-AE57-0D8C7957B2F7}" dt="2023-09-21T11:48:57.866" v="32"/>
          <ac:spMkLst>
            <pc:docMk/>
            <pc:sldMk cId="2794437435" sldId="3638"/>
            <ac:spMk id="26" creationId="{DB1A1E6F-C65A-1841-63B2-DC6311F7EE8C}"/>
          </ac:spMkLst>
        </pc:spChg>
        <pc:grpChg chg="del">
          <ac:chgData name="Wei Ma" userId="cb205211-100d-44fa-a3cf-2f5e1df4dcbc" providerId="ADAL" clId="{7ED5780B-8B8A-4067-AE57-0D8C7957B2F7}" dt="2023-09-21T11:48:33.805" v="28" actId="478"/>
          <ac:grpSpMkLst>
            <pc:docMk/>
            <pc:sldMk cId="2794437435" sldId="3638"/>
            <ac:grpSpMk id="3" creationId="{AFDFEC2B-3FC2-FAC4-D48D-B1982C49A7CB}"/>
          </ac:grpSpMkLst>
        </pc:grpChg>
        <pc:graphicFrameChg chg="add del mod">
          <ac:chgData name="Wei Ma" userId="cb205211-100d-44fa-a3cf-2f5e1df4dcbc" providerId="ADAL" clId="{7ED5780B-8B8A-4067-AE57-0D8C7957B2F7}" dt="2023-09-21T11:48:49.629" v="31"/>
          <ac:graphicFrameMkLst>
            <pc:docMk/>
            <pc:sldMk cId="2794437435" sldId="3638"/>
            <ac:graphicFrameMk id="19" creationId="{9C477B67-A38D-6C6A-12B0-9A301E2DC16D}"/>
          </ac:graphicFrameMkLst>
        </pc:graphicFrameChg>
        <pc:graphicFrameChg chg="add mod">
          <ac:chgData name="Wei Ma" userId="cb205211-100d-44fa-a3cf-2f5e1df4dcbc" providerId="ADAL" clId="{7ED5780B-8B8A-4067-AE57-0D8C7957B2F7}" dt="2023-09-21T11:48:57.866" v="32"/>
          <ac:graphicFrameMkLst>
            <pc:docMk/>
            <pc:sldMk cId="2794437435" sldId="3638"/>
            <ac:graphicFrameMk id="25" creationId="{94E0E673-C25D-D82E-4FED-432DC9307115}"/>
          </ac:graphicFrameMkLst>
        </pc:graphicFrameChg>
        <pc:picChg chg="del">
          <ac:chgData name="Wei Ma" userId="cb205211-100d-44fa-a3cf-2f5e1df4dcbc" providerId="ADAL" clId="{7ED5780B-8B8A-4067-AE57-0D8C7957B2F7}" dt="2023-09-21T11:48:33.805" v="28" actId="478"/>
          <ac:picMkLst>
            <pc:docMk/>
            <pc:sldMk cId="2794437435" sldId="3638"/>
            <ac:picMk id="6" creationId="{819608DA-0B0A-D3B0-6AF7-24EC3F3EAE1C}"/>
          </ac:picMkLst>
        </pc:picChg>
        <pc:picChg chg="del">
          <ac:chgData name="Wei Ma" userId="cb205211-100d-44fa-a3cf-2f5e1df4dcbc" providerId="ADAL" clId="{7ED5780B-8B8A-4067-AE57-0D8C7957B2F7}" dt="2023-09-21T11:48:33.805" v="28" actId="478"/>
          <ac:picMkLst>
            <pc:docMk/>
            <pc:sldMk cId="2794437435" sldId="3638"/>
            <ac:picMk id="8" creationId="{57E9853B-FCF3-1F34-ECAD-1EDC6525E8C5}"/>
          </ac:picMkLst>
        </pc:picChg>
        <pc:picChg chg="del">
          <ac:chgData name="Wei Ma" userId="cb205211-100d-44fa-a3cf-2f5e1df4dcbc" providerId="ADAL" clId="{7ED5780B-8B8A-4067-AE57-0D8C7957B2F7}" dt="2023-09-21T11:48:33.805" v="28" actId="478"/>
          <ac:picMkLst>
            <pc:docMk/>
            <pc:sldMk cId="2794437435" sldId="3638"/>
            <ac:picMk id="10" creationId="{AB62546C-529A-AFAE-5C0F-D2EC3207C783}"/>
          </ac:picMkLst>
        </pc:picChg>
      </pc:sldChg>
      <pc:sldChg chg="addSp delSp modSp new mod modClrScheme chgLayout">
        <pc:chgData name="Wei Ma" userId="cb205211-100d-44fa-a3cf-2f5e1df4dcbc" providerId="ADAL" clId="{7ED5780B-8B8A-4067-AE57-0D8C7957B2F7}" dt="2023-09-21T14:53:01.903" v="368" actId="1076"/>
        <pc:sldMkLst>
          <pc:docMk/>
          <pc:sldMk cId="1542563525" sldId="3639"/>
        </pc:sldMkLst>
        <pc:spChg chg="del">
          <ac:chgData name="Wei Ma" userId="cb205211-100d-44fa-a3cf-2f5e1df4dcbc" providerId="ADAL" clId="{7ED5780B-8B8A-4067-AE57-0D8C7957B2F7}" dt="2023-09-21T14:49:41.913" v="259" actId="700"/>
          <ac:spMkLst>
            <pc:docMk/>
            <pc:sldMk cId="1542563525" sldId="3639"/>
            <ac:spMk id="2" creationId="{4D74C7AC-20C3-0933-F980-68376C6F1633}"/>
          </ac:spMkLst>
        </pc:spChg>
        <pc:spChg chg="del mod ord">
          <ac:chgData name="Wei Ma" userId="cb205211-100d-44fa-a3cf-2f5e1df4dcbc" providerId="ADAL" clId="{7ED5780B-8B8A-4067-AE57-0D8C7957B2F7}" dt="2023-09-21T14:49:41.913" v="259" actId="700"/>
          <ac:spMkLst>
            <pc:docMk/>
            <pc:sldMk cId="1542563525" sldId="3639"/>
            <ac:spMk id="3" creationId="{8382435F-FC65-6F7F-AC93-5ECF4792BDAF}"/>
          </ac:spMkLst>
        </pc:spChg>
        <pc:spChg chg="del mod ord">
          <ac:chgData name="Wei Ma" userId="cb205211-100d-44fa-a3cf-2f5e1df4dcbc" providerId="ADAL" clId="{7ED5780B-8B8A-4067-AE57-0D8C7957B2F7}" dt="2023-09-21T14:49:41.913" v="259" actId="700"/>
          <ac:spMkLst>
            <pc:docMk/>
            <pc:sldMk cId="1542563525" sldId="3639"/>
            <ac:spMk id="4" creationId="{EE3CC39F-6296-267B-5164-BE8820B872AC}"/>
          </ac:spMkLst>
        </pc:spChg>
        <pc:spChg chg="del">
          <ac:chgData name="Wei Ma" userId="cb205211-100d-44fa-a3cf-2f5e1df4dcbc" providerId="ADAL" clId="{7ED5780B-8B8A-4067-AE57-0D8C7957B2F7}" dt="2023-09-21T14:49:41.913" v="259" actId="700"/>
          <ac:spMkLst>
            <pc:docMk/>
            <pc:sldMk cId="1542563525" sldId="3639"/>
            <ac:spMk id="5" creationId="{D28858B4-16CF-EC52-8C13-B5FB371122CE}"/>
          </ac:spMkLst>
        </pc:spChg>
        <pc:spChg chg="add del mod ord">
          <ac:chgData name="Wei Ma" userId="cb205211-100d-44fa-a3cf-2f5e1df4dcbc" providerId="ADAL" clId="{7ED5780B-8B8A-4067-AE57-0D8C7957B2F7}" dt="2023-09-21T14:51:24.255" v="290" actId="478"/>
          <ac:spMkLst>
            <pc:docMk/>
            <pc:sldMk cId="1542563525" sldId="3639"/>
            <ac:spMk id="6" creationId="{F751BC87-3CFE-681A-7EDF-EF4B0F18055F}"/>
          </ac:spMkLst>
        </pc:spChg>
        <pc:spChg chg="add del mod ord">
          <ac:chgData name="Wei Ma" userId="cb205211-100d-44fa-a3cf-2f5e1df4dcbc" providerId="ADAL" clId="{7ED5780B-8B8A-4067-AE57-0D8C7957B2F7}" dt="2023-09-21T14:51:23.689" v="289" actId="478"/>
          <ac:spMkLst>
            <pc:docMk/>
            <pc:sldMk cId="1542563525" sldId="3639"/>
            <ac:spMk id="7" creationId="{6BAD3C64-58CC-8192-4D29-4DB48EAB1C3D}"/>
          </ac:spMkLst>
        </pc:spChg>
        <pc:spChg chg="add mod">
          <ac:chgData name="Wei Ma" userId="cb205211-100d-44fa-a3cf-2f5e1df4dcbc" providerId="ADAL" clId="{7ED5780B-8B8A-4067-AE57-0D8C7957B2F7}" dt="2023-09-21T14:50:25.699" v="266" actId="14100"/>
          <ac:spMkLst>
            <pc:docMk/>
            <pc:sldMk cId="1542563525" sldId="3639"/>
            <ac:spMk id="8" creationId="{511FB74C-D45E-CA43-9D2D-6388C087D183}"/>
          </ac:spMkLst>
        </pc:spChg>
        <pc:spChg chg="add mod">
          <ac:chgData name="Wei Ma" userId="cb205211-100d-44fa-a3cf-2f5e1df4dcbc" providerId="ADAL" clId="{7ED5780B-8B8A-4067-AE57-0D8C7957B2F7}" dt="2023-09-21T14:50:30.103" v="268" actId="1076"/>
          <ac:spMkLst>
            <pc:docMk/>
            <pc:sldMk cId="1542563525" sldId="3639"/>
            <ac:spMk id="9" creationId="{FBDFDA0B-E7F4-B3B7-BE8F-04AF9A7EB61F}"/>
          </ac:spMkLst>
        </pc:spChg>
        <pc:spChg chg="add mod">
          <ac:chgData name="Wei Ma" userId="cb205211-100d-44fa-a3cf-2f5e1df4dcbc" providerId="ADAL" clId="{7ED5780B-8B8A-4067-AE57-0D8C7957B2F7}" dt="2023-09-21T14:51:00.446" v="282" actId="1076"/>
          <ac:spMkLst>
            <pc:docMk/>
            <pc:sldMk cId="1542563525" sldId="3639"/>
            <ac:spMk id="11" creationId="{2EBBA388-942A-D948-845F-3EB2166325C9}"/>
          </ac:spMkLst>
        </pc:spChg>
        <pc:spChg chg="add mod">
          <ac:chgData name="Wei Ma" userId="cb205211-100d-44fa-a3cf-2f5e1df4dcbc" providerId="ADAL" clId="{7ED5780B-8B8A-4067-AE57-0D8C7957B2F7}" dt="2023-09-21T14:51:49.654" v="340" actId="1036"/>
          <ac:spMkLst>
            <pc:docMk/>
            <pc:sldMk cId="1542563525" sldId="3639"/>
            <ac:spMk id="14" creationId="{950040F6-A97F-5CEE-52E9-3A4207E14204}"/>
          </ac:spMkLst>
        </pc:spChg>
        <pc:spChg chg="add mod">
          <ac:chgData name="Wei Ma" userId="cb205211-100d-44fa-a3cf-2f5e1df4dcbc" providerId="ADAL" clId="{7ED5780B-8B8A-4067-AE57-0D8C7957B2F7}" dt="2023-09-21T14:52:11.915" v="365" actId="1035"/>
          <ac:spMkLst>
            <pc:docMk/>
            <pc:sldMk cId="1542563525" sldId="3639"/>
            <ac:spMk id="15" creationId="{45FE3E30-06A4-DA1E-A9C8-AB4FEA352B4A}"/>
          </ac:spMkLst>
        </pc:spChg>
        <pc:spChg chg="add mod">
          <ac:chgData name="Wei Ma" userId="cb205211-100d-44fa-a3cf-2f5e1df4dcbc" providerId="ADAL" clId="{7ED5780B-8B8A-4067-AE57-0D8C7957B2F7}" dt="2023-09-21T14:52:15.134" v="366" actId="1076"/>
          <ac:spMkLst>
            <pc:docMk/>
            <pc:sldMk cId="1542563525" sldId="3639"/>
            <ac:spMk id="16" creationId="{74BF9649-F100-6CEF-C91D-318650AC25A6}"/>
          </ac:spMkLst>
        </pc:spChg>
        <pc:picChg chg="add mod">
          <ac:chgData name="Wei Ma" userId="cb205211-100d-44fa-a3cf-2f5e1df4dcbc" providerId="ADAL" clId="{7ED5780B-8B8A-4067-AE57-0D8C7957B2F7}" dt="2023-09-21T14:53:01.903" v="368" actId="1076"/>
          <ac:picMkLst>
            <pc:docMk/>
            <pc:sldMk cId="1542563525" sldId="3639"/>
            <ac:picMk id="10" creationId="{63BE740E-9D3F-4F6B-943A-A1B61C402B33}"/>
          </ac:picMkLst>
        </pc:picChg>
        <pc:picChg chg="add mod">
          <ac:chgData name="Wei Ma" userId="cb205211-100d-44fa-a3cf-2f5e1df4dcbc" providerId="ADAL" clId="{7ED5780B-8B8A-4067-AE57-0D8C7957B2F7}" dt="2023-09-21T14:51:36.269" v="325" actId="1076"/>
          <ac:picMkLst>
            <pc:docMk/>
            <pc:sldMk cId="1542563525" sldId="3639"/>
            <ac:picMk id="12" creationId="{74BDF212-2797-D760-D90A-4504771E033D}"/>
          </ac:picMkLst>
        </pc:picChg>
        <pc:picChg chg="add mod">
          <ac:chgData name="Wei Ma" userId="cb205211-100d-44fa-a3cf-2f5e1df4dcbc" providerId="ADAL" clId="{7ED5780B-8B8A-4067-AE57-0D8C7957B2F7}" dt="2023-09-21T14:51:30.801" v="315" actId="1035"/>
          <ac:picMkLst>
            <pc:docMk/>
            <pc:sldMk cId="1542563525" sldId="3639"/>
            <ac:picMk id="13" creationId="{4157767E-EA55-0854-5BFE-9BF778F99DCB}"/>
          </ac:picMkLst>
        </pc:picChg>
      </pc:sldChg>
      <pc:sldChg chg="add del">
        <pc:chgData name="Wei Ma" userId="cb205211-100d-44fa-a3cf-2f5e1df4dcbc" providerId="ADAL" clId="{7ED5780B-8B8A-4067-AE57-0D8C7957B2F7}" dt="2023-09-21T14:54:55.312" v="371" actId="47"/>
        <pc:sldMkLst>
          <pc:docMk/>
          <pc:sldMk cId="269348130" sldId="3640"/>
        </pc:sldMkLst>
      </pc:sldChg>
      <pc:sldChg chg="addSp delSp modSp add mod chgLayout">
        <pc:chgData name="Wei Ma" userId="cb205211-100d-44fa-a3cf-2f5e1df4dcbc" providerId="ADAL" clId="{7ED5780B-8B8A-4067-AE57-0D8C7957B2F7}" dt="2023-09-21T15:00:41.659" v="560" actId="114"/>
        <pc:sldMkLst>
          <pc:docMk/>
          <pc:sldMk cId="3605983461" sldId="3640"/>
        </pc:sldMkLst>
        <pc:spChg chg="add mod ord">
          <ac:chgData name="Wei Ma" userId="cb205211-100d-44fa-a3cf-2f5e1df4dcbc" providerId="ADAL" clId="{7ED5780B-8B8A-4067-AE57-0D8C7957B2F7}" dt="2023-09-21T14:58:07.859" v="504" actId="700"/>
          <ac:spMkLst>
            <pc:docMk/>
            <pc:sldMk cId="3605983461" sldId="3640"/>
            <ac:spMk id="2" creationId="{2B0532BF-2058-A201-8322-74D402E756A4}"/>
          </ac:spMkLst>
        </pc:spChg>
        <pc:spChg chg="add mod ord">
          <ac:chgData name="Wei Ma" userId="cb205211-100d-44fa-a3cf-2f5e1df4dcbc" providerId="ADAL" clId="{7ED5780B-8B8A-4067-AE57-0D8C7957B2F7}" dt="2023-09-21T14:58:07.859" v="504" actId="700"/>
          <ac:spMkLst>
            <pc:docMk/>
            <pc:sldMk cId="3605983461" sldId="3640"/>
            <ac:spMk id="3" creationId="{8805CA89-F7CD-8E4D-D006-4965D8030AEE}"/>
          </ac:spMkLst>
        </pc:spChg>
        <pc:spChg chg="add mod ord">
          <ac:chgData name="Wei Ma" userId="cb205211-100d-44fa-a3cf-2f5e1df4dcbc" providerId="ADAL" clId="{7ED5780B-8B8A-4067-AE57-0D8C7957B2F7}" dt="2023-09-21T15:00:41.659" v="560" actId="114"/>
          <ac:spMkLst>
            <pc:docMk/>
            <pc:sldMk cId="3605983461" sldId="3640"/>
            <ac:spMk id="4" creationId="{A10D87A0-A0E6-0307-12CB-5327925EE8F8}"/>
          </ac:spMkLst>
        </pc:spChg>
        <pc:spChg chg="del">
          <ac:chgData name="Wei Ma" userId="cb205211-100d-44fa-a3cf-2f5e1df4dcbc" providerId="ADAL" clId="{7ED5780B-8B8A-4067-AE57-0D8C7957B2F7}" dt="2023-09-21T14:58:07.859" v="504" actId="700"/>
          <ac:spMkLst>
            <pc:docMk/>
            <pc:sldMk cId="3605983461" sldId="3640"/>
            <ac:spMk id="6" creationId="{E0E79ECB-3A69-740C-202E-856CAF3D27AD}"/>
          </ac:spMkLst>
        </pc:spChg>
        <pc:spChg chg="del">
          <ac:chgData name="Wei Ma" userId="cb205211-100d-44fa-a3cf-2f5e1df4dcbc" providerId="ADAL" clId="{7ED5780B-8B8A-4067-AE57-0D8C7957B2F7}" dt="2023-09-21T14:58:07.859" v="504" actId="700"/>
          <ac:spMkLst>
            <pc:docMk/>
            <pc:sldMk cId="3605983461" sldId="3640"/>
            <ac:spMk id="8" creationId="{1A1132E2-0D27-C8E1-1976-7D6478207453}"/>
          </ac:spMkLst>
        </pc:spChg>
        <pc:spChg chg="mod ord">
          <ac:chgData name="Wei Ma" userId="cb205211-100d-44fa-a3cf-2f5e1df4dcbc" providerId="ADAL" clId="{7ED5780B-8B8A-4067-AE57-0D8C7957B2F7}" dt="2023-09-21T14:58:07.859" v="504" actId="700"/>
          <ac:spMkLst>
            <pc:docMk/>
            <pc:sldMk cId="3605983461" sldId="3640"/>
            <ac:spMk id="359" creationId="{00000000-0000-0000-0000-000000000000}"/>
          </ac:spMkLst>
        </pc:spChg>
        <pc:spChg chg="mod ord">
          <ac:chgData name="Wei Ma" userId="cb205211-100d-44fa-a3cf-2f5e1df4dcbc" providerId="ADAL" clId="{7ED5780B-8B8A-4067-AE57-0D8C7957B2F7}" dt="2023-09-21T14:58:07.859" v="504" actId="700"/>
          <ac:spMkLst>
            <pc:docMk/>
            <pc:sldMk cId="3605983461" sldId="3640"/>
            <ac:spMk id="363" creationId="{00000000-0000-0000-0000-000000000000}"/>
          </ac:spMkLst>
        </pc:spChg>
        <pc:picChg chg="del">
          <ac:chgData name="Wei Ma" userId="cb205211-100d-44fa-a3cf-2f5e1df4dcbc" providerId="ADAL" clId="{7ED5780B-8B8A-4067-AE57-0D8C7957B2F7}" dt="2023-09-21T14:58:04.853" v="503" actId="478"/>
          <ac:picMkLst>
            <pc:docMk/>
            <pc:sldMk cId="3605983461" sldId="3640"/>
            <ac:picMk id="10" creationId="{5763A3F1-1263-1F92-28CC-C81C705A0D9F}"/>
          </ac:picMkLst>
        </pc:picChg>
      </pc:sldChg>
      <pc:sldChg chg="addSp delSp modSp add mod">
        <pc:chgData name="Wei Ma" userId="cb205211-100d-44fa-a3cf-2f5e1df4dcbc" providerId="ADAL" clId="{7ED5780B-8B8A-4067-AE57-0D8C7957B2F7}" dt="2023-09-21T14:57:47.083" v="477" actId="1036"/>
        <pc:sldMkLst>
          <pc:docMk/>
          <pc:sldMk cId="1148621867" sldId="3641"/>
        </pc:sldMkLst>
        <pc:spChg chg="add mod">
          <ac:chgData name="Wei Ma" userId="cb205211-100d-44fa-a3cf-2f5e1df4dcbc" providerId="ADAL" clId="{7ED5780B-8B8A-4067-AE57-0D8C7957B2F7}" dt="2023-09-21T14:55:27.753" v="402" actId="478"/>
          <ac:spMkLst>
            <pc:docMk/>
            <pc:sldMk cId="1148621867" sldId="3641"/>
            <ac:spMk id="4" creationId="{09C6A917-E567-A8AB-C30F-A24496DBFDDC}"/>
          </ac:spMkLst>
        </pc:spChg>
        <pc:spChg chg="mod">
          <ac:chgData name="Wei Ma" userId="cb205211-100d-44fa-a3cf-2f5e1df4dcbc" providerId="ADAL" clId="{7ED5780B-8B8A-4067-AE57-0D8C7957B2F7}" dt="2023-09-21T14:57:47.083" v="477" actId="1036"/>
          <ac:spMkLst>
            <pc:docMk/>
            <pc:sldMk cId="1148621867" sldId="3641"/>
            <ac:spMk id="218" creationId="{00000000-0000-0000-0000-000000000000}"/>
          </ac:spMkLst>
        </pc:spChg>
        <pc:spChg chg="mod">
          <ac:chgData name="Wei Ma" userId="cb205211-100d-44fa-a3cf-2f5e1df4dcbc" providerId="ADAL" clId="{7ED5780B-8B8A-4067-AE57-0D8C7957B2F7}" dt="2023-09-21T14:55:31.150" v="405" actId="6549"/>
          <ac:spMkLst>
            <pc:docMk/>
            <pc:sldMk cId="1148621867" sldId="3641"/>
            <ac:spMk id="219" creationId="{00000000-0000-0000-0000-000000000000}"/>
          </ac:spMkLst>
        </pc:spChg>
        <pc:spChg chg="mod">
          <ac:chgData name="Wei Ma" userId="cb205211-100d-44fa-a3cf-2f5e1df4dcbc" providerId="ADAL" clId="{7ED5780B-8B8A-4067-AE57-0D8C7957B2F7}" dt="2023-09-21T14:55:32.658" v="406" actId="6549"/>
          <ac:spMkLst>
            <pc:docMk/>
            <pc:sldMk cId="1148621867" sldId="3641"/>
            <ac:spMk id="220" creationId="{00000000-0000-0000-0000-000000000000}"/>
          </ac:spMkLst>
        </pc:spChg>
        <pc:spChg chg="del mod">
          <ac:chgData name="Wei Ma" userId="cb205211-100d-44fa-a3cf-2f5e1df4dcbc" providerId="ADAL" clId="{7ED5780B-8B8A-4067-AE57-0D8C7957B2F7}" dt="2023-09-21T14:55:27.753" v="402" actId="478"/>
          <ac:spMkLst>
            <pc:docMk/>
            <pc:sldMk cId="1148621867" sldId="3641"/>
            <ac:spMk id="221" creationId="{00000000-0000-0000-0000-000000000000}"/>
          </ac:spMkLst>
        </pc:spChg>
        <pc:picChg chg="del">
          <ac:chgData name="Wei Ma" userId="cb205211-100d-44fa-a3cf-2f5e1df4dcbc" providerId="ADAL" clId="{7ED5780B-8B8A-4067-AE57-0D8C7957B2F7}" dt="2023-09-21T14:55:26.557" v="399" actId="478"/>
          <ac:picMkLst>
            <pc:docMk/>
            <pc:sldMk cId="1148621867" sldId="3641"/>
            <ac:picMk id="2" creationId="{198325B4-D3FA-4A68-8781-12138CBEDFBD}"/>
          </ac:picMkLst>
        </pc:picChg>
      </pc:sldChg>
      <pc:sldChg chg="addSp delSp modSp add mod modNotesTx">
        <pc:chgData name="Wei Ma" userId="cb205211-100d-44fa-a3cf-2f5e1df4dcbc" providerId="ADAL" clId="{7ED5780B-8B8A-4067-AE57-0D8C7957B2F7}" dt="2023-09-23T05:42:32.045" v="1194" actId="1036"/>
        <pc:sldMkLst>
          <pc:docMk/>
          <pc:sldMk cId="4009217101" sldId="3642"/>
        </pc:sldMkLst>
        <pc:spChg chg="add mod">
          <ac:chgData name="Wei Ma" userId="cb205211-100d-44fa-a3cf-2f5e1df4dcbc" providerId="ADAL" clId="{7ED5780B-8B8A-4067-AE57-0D8C7957B2F7}" dt="2023-09-21T15:19:05.384" v="823" actId="14100"/>
          <ac:spMkLst>
            <pc:docMk/>
            <pc:sldMk cId="4009217101" sldId="3642"/>
            <ac:spMk id="3" creationId="{E09827BE-CCA7-D243-1332-B695E8FA53C5}"/>
          </ac:spMkLst>
        </pc:spChg>
        <pc:spChg chg="add mod">
          <ac:chgData name="Wei Ma" userId="cb205211-100d-44fa-a3cf-2f5e1df4dcbc" providerId="ADAL" clId="{7ED5780B-8B8A-4067-AE57-0D8C7957B2F7}" dt="2023-09-23T05:42:32.045" v="1194" actId="1036"/>
          <ac:spMkLst>
            <pc:docMk/>
            <pc:sldMk cId="4009217101" sldId="3642"/>
            <ac:spMk id="7" creationId="{611D4A47-0772-707B-5FA7-CDD0741489F0}"/>
          </ac:spMkLst>
        </pc:spChg>
        <pc:spChg chg="add mod">
          <ac:chgData name="Wei Ma" userId="cb205211-100d-44fa-a3cf-2f5e1df4dcbc" providerId="ADAL" clId="{7ED5780B-8B8A-4067-AE57-0D8C7957B2F7}" dt="2023-09-21T15:14:50.153" v="806" actId="1037"/>
          <ac:spMkLst>
            <pc:docMk/>
            <pc:sldMk cId="4009217101" sldId="3642"/>
            <ac:spMk id="12" creationId="{5A93640E-7F5B-2F16-3C82-1BE14415AC0A}"/>
          </ac:spMkLst>
        </pc:spChg>
        <pc:spChg chg="add mod">
          <ac:chgData name="Wei Ma" userId="cb205211-100d-44fa-a3cf-2f5e1df4dcbc" providerId="ADAL" clId="{7ED5780B-8B8A-4067-AE57-0D8C7957B2F7}" dt="2023-09-21T15:19:29.121" v="840" actId="1076"/>
          <ac:spMkLst>
            <pc:docMk/>
            <pc:sldMk cId="4009217101" sldId="3642"/>
            <ac:spMk id="19" creationId="{5AABE951-6135-B54B-4806-0734CD1F4434}"/>
          </ac:spMkLst>
        </pc:spChg>
        <pc:spChg chg="mod">
          <ac:chgData name="Wei Ma" userId="cb205211-100d-44fa-a3cf-2f5e1df4dcbc" providerId="ADAL" clId="{7ED5780B-8B8A-4067-AE57-0D8C7957B2F7}" dt="2023-09-21T15:04:59.742" v="604" actId="20577"/>
          <ac:spMkLst>
            <pc:docMk/>
            <pc:sldMk cId="4009217101" sldId="3642"/>
            <ac:spMk id="359" creationId="{00000000-0000-0000-0000-000000000000}"/>
          </ac:spMkLst>
        </pc:spChg>
        <pc:picChg chg="add mod">
          <ac:chgData name="Wei Ma" userId="cb205211-100d-44fa-a3cf-2f5e1df4dcbc" providerId="ADAL" clId="{7ED5780B-8B8A-4067-AE57-0D8C7957B2F7}" dt="2023-09-21T15:14:48.854" v="803" actId="1036"/>
          <ac:picMkLst>
            <pc:docMk/>
            <pc:sldMk cId="4009217101" sldId="3642"/>
            <ac:picMk id="5" creationId="{08029AD1-66B4-5CA3-583D-420D3FEF9FBE}"/>
          </ac:picMkLst>
        </pc:picChg>
        <pc:picChg chg="del">
          <ac:chgData name="Wei Ma" userId="cb205211-100d-44fa-a3cf-2f5e1df4dcbc" providerId="ADAL" clId="{7ED5780B-8B8A-4067-AE57-0D8C7957B2F7}" dt="2023-09-21T15:05:01.464" v="605" actId="478"/>
          <ac:picMkLst>
            <pc:docMk/>
            <pc:sldMk cId="4009217101" sldId="3642"/>
            <ac:picMk id="10" creationId="{5763A3F1-1263-1F92-28CC-C81C705A0D9F}"/>
          </ac:picMkLst>
        </pc:picChg>
        <pc:picChg chg="add mod">
          <ac:chgData name="Wei Ma" userId="cb205211-100d-44fa-a3cf-2f5e1df4dcbc" providerId="ADAL" clId="{7ED5780B-8B8A-4067-AE57-0D8C7957B2F7}" dt="2023-09-21T15:14:26.768" v="771" actId="1036"/>
          <ac:picMkLst>
            <pc:docMk/>
            <pc:sldMk cId="4009217101" sldId="3642"/>
            <ac:picMk id="11" creationId="{BA80E81C-685D-8662-E817-CBAE736E056D}"/>
          </ac:picMkLst>
        </pc:picChg>
        <pc:picChg chg="add mod">
          <ac:chgData name="Wei Ma" userId="cb205211-100d-44fa-a3cf-2f5e1df4dcbc" providerId="ADAL" clId="{7ED5780B-8B8A-4067-AE57-0D8C7957B2F7}" dt="2023-09-21T15:14:45.001" v="788" actId="14100"/>
          <ac:picMkLst>
            <pc:docMk/>
            <pc:sldMk cId="4009217101" sldId="3642"/>
            <ac:picMk id="14" creationId="{1F0FF493-5ED1-A8A8-5FBB-94B6A23AB202}"/>
          </ac:picMkLst>
        </pc:picChg>
        <pc:picChg chg="add mod">
          <ac:chgData name="Wei Ma" userId="cb205211-100d-44fa-a3cf-2f5e1df4dcbc" providerId="ADAL" clId="{7ED5780B-8B8A-4067-AE57-0D8C7957B2F7}" dt="2023-09-21T16:28:30.463" v="863" actId="1035"/>
          <ac:picMkLst>
            <pc:docMk/>
            <pc:sldMk cId="4009217101" sldId="3642"/>
            <ac:picMk id="16" creationId="{90771CD5-FA6A-4065-9365-34A179FE7484}"/>
          </ac:picMkLst>
        </pc:picChg>
        <pc:picChg chg="add mod">
          <ac:chgData name="Wei Ma" userId="cb205211-100d-44fa-a3cf-2f5e1df4dcbc" providerId="ADAL" clId="{7ED5780B-8B8A-4067-AE57-0D8C7957B2F7}" dt="2023-09-21T16:28:32.396" v="885" actId="1035"/>
          <ac:picMkLst>
            <pc:docMk/>
            <pc:sldMk cId="4009217101" sldId="3642"/>
            <ac:picMk id="18" creationId="{92F09CF3-024C-40CC-3F3C-4CC10127F482}"/>
          </ac:picMkLst>
        </pc:picChg>
        <pc:picChg chg="add mod">
          <ac:chgData name="Wei Ma" userId="cb205211-100d-44fa-a3cf-2f5e1df4dcbc" providerId="ADAL" clId="{7ED5780B-8B8A-4067-AE57-0D8C7957B2F7}" dt="2023-09-21T16:28:44.505" v="918" actId="14100"/>
          <ac:picMkLst>
            <pc:docMk/>
            <pc:sldMk cId="4009217101" sldId="3642"/>
            <ac:picMk id="21" creationId="{5587C896-23F7-C806-054A-AF8F29C5EA29}"/>
          </ac:picMkLst>
        </pc:picChg>
        <pc:picChg chg="add mod">
          <ac:chgData name="Wei Ma" userId="cb205211-100d-44fa-a3cf-2f5e1df4dcbc" providerId="ADAL" clId="{7ED5780B-8B8A-4067-AE57-0D8C7957B2F7}" dt="2023-09-21T16:28:42.327" v="917" actId="14100"/>
          <ac:picMkLst>
            <pc:docMk/>
            <pc:sldMk cId="4009217101" sldId="3642"/>
            <ac:picMk id="23" creationId="{AC11B4CC-D1A1-3604-5D5D-105AC7236718}"/>
          </ac:picMkLst>
        </pc:picChg>
      </pc:sldChg>
      <pc:sldChg chg="addSp delSp modSp new mod">
        <pc:chgData name="Wei Ma" userId="cb205211-100d-44fa-a3cf-2f5e1df4dcbc" providerId="ADAL" clId="{7ED5780B-8B8A-4067-AE57-0D8C7957B2F7}" dt="2023-09-23T05:46:44.839" v="1280" actId="1076"/>
        <pc:sldMkLst>
          <pc:docMk/>
          <pc:sldMk cId="3651188612" sldId="3643"/>
        </pc:sldMkLst>
        <pc:spChg chg="del">
          <ac:chgData name="Wei Ma" userId="cb205211-100d-44fa-a3cf-2f5e1df4dcbc" providerId="ADAL" clId="{7ED5780B-8B8A-4067-AE57-0D8C7957B2F7}" dt="2023-09-21T16:29:53.652" v="920" actId="478"/>
          <ac:spMkLst>
            <pc:docMk/>
            <pc:sldMk cId="3651188612" sldId="3643"/>
            <ac:spMk id="2" creationId="{774D6E5D-0ABC-4D02-48A9-5F03DB235140}"/>
          </ac:spMkLst>
        </pc:spChg>
        <pc:spChg chg="del">
          <ac:chgData name="Wei Ma" userId="cb205211-100d-44fa-a3cf-2f5e1df4dcbc" providerId="ADAL" clId="{7ED5780B-8B8A-4067-AE57-0D8C7957B2F7}" dt="2023-09-21T16:29:53.652" v="920" actId="478"/>
          <ac:spMkLst>
            <pc:docMk/>
            <pc:sldMk cId="3651188612" sldId="3643"/>
            <ac:spMk id="5" creationId="{F257EEC9-F97C-2C40-E105-4B433F7B3947}"/>
          </ac:spMkLst>
        </pc:spChg>
        <pc:spChg chg="add mod">
          <ac:chgData name="Wei Ma" userId="cb205211-100d-44fa-a3cf-2f5e1df4dcbc" providerId="ADAL" clId="{7ED5780B-8B8A-4067-AE57-0D8C7957B2F7}" dt="2023-09-21T16:34:00.397" v="1007" actId="1076"/>
          <ac:spMkLst>
            <pc:docMk/>
            <pc:sldMk cId="3651188612" sldId="3643"/>
            <ac:spMk id="7" creationId="{D653A663-21FA-5124-FB55-1FCB31D7C8C5}"/>
          </ac:spMkLst>
        </pc:spChg>
        <pc:spChg chg="add del mod">
          <ac:chgData name="Wei Ma" userId="cb205211-100d-44fa-a3cf-2f5e1df4dcbc" providerId="ADAL" clId="{7ED5780B-8B8A-4067-AE57-0D8C7957B2F7}" dt="2023-09-21T16:33:50.357" v="991" actId="478"/>
          <ac:spMkLst>
            <pc:docMk/>
            <pc:sldMk cId="3651188612" sldId="3643"/>
            <ac:spMk id="11" creationId="{56DE1313-294A-5341-F4A1-A93E3838AC45}"/>
          </ac:spMkLst>
        </pc:spChg>
        <pc:grpChg chg="add mod">
          <ac:chgData name="Wei Ma" userId="cb205211-100d-44fa-a3cf-2f5e1df4dcbc" providerId="ADAL" clId="{7ED5780B-8B8A-4067-AE57-0D8C7957B2F7}" dt="2023-09-23T05:46:44.839" v="1280" actId="1076"/>
          <ac:grpSpMkLst>
            <pc:docMk/>
            <pc:sldMk cId="3651188612" sldId="3643"/>
            <ac:grpSpMk id="8" creationId="{3A949C91-1EB3-DBFD-6AF9-B5F70A4336B7}"/>
          </ac:grpSpMkLst>
        </pc:grpChg>
        <pc:picChg chg="add mod">
          <ac:chgData name="Wei Ma" userId="cb205211-100d-44fa-a3cf-2f5e1df4dcbc" providerId="ADAL" clId="{7ED5780B-8B8A-4067-AE57-0D8C7957B2F7}" dt="2023-09-23T05:46:42.586" v="1279" actId="1076"/>
          <ac:picMkLst>
            <pc:docMk/>
            <pc:sldMk cId="3651188612" sldId="3643"/>
            <ac:picMk id="6" creationId="{6CE5718B-0CDC-2F98-A647-03A39D310A31}"/>
          </ac:picMkLst>
        </pc:picChg>
        <pc:picChg chg="mod">
          <ac:chgData name="Wei Ma" userId="cb205211-100d-44fa-a3cf-2f5e1df4dcbc" providerId="ADAL" clId="{7ED5780B-8B8A-4067-AE57-0D8C7957B2F7}" dt="2023-09-21T16:31:52.541" v="952"/>
          <ac:picMkLst>
            <pc:docMk/>
            <pc:sldMk cId="3651188612" sldId="3643"/>
            <ac:picMk id="9" creationId="{E5E7E57D-7FDE-9EC1-3C1C-3B557C8ED565}"/>
          </ac:picMkLst>
        </pc:picChg>
        <pc:picChg chg="mod">
          <ac:chgData name="Wei Ma" userId="cb205211-100d-44fa-a3cf-2f5e1df4dcbc" providerId="ADAL" clId="{7ED5780B-8B8A-4067-AE57-0D8C7957B2F7}" dt="2023-09-21T16:31:52.541" v="952"/>
          <ac:picMkLst>
            <pc:docMk/>
            <pc:sldMk cId="3651188612" sldId="3643"/>
            <ac:picMk id="10" creationId="{C9B7857B-42E5-2FD9-BAFE-63C55B9E0272}"/>
          </ac:picMkLst>
        </pc:picChg>
      </pc:sldChg>
      <pc:sldChg chg="modSp add mod">
        <pc:chgData name="Wei Ma" userId="cb205211-100d-44fa-a3cf-2f5e1df4dcbc" providerId="ADAL" clId="{7ED5780B-8B8A-4067-AE57-0D8C7957B2F7}" dt="2023-09-23T05:10:49.323" v="1021" actId="114"/>
        <pc:sldMkLst>
          <pc:docMk/>
          <pc:sldMk cId="2656618980" sldId="3644"/>
        </pc:sldMkLst>
        <pc:spChg chg="mod">
          <ac:chgData name="Wei Ma" userId="cb205211-100d-44fa-a3cf-2f5e1df4dcbc" providerId="ADAL" clId="{7ED5780B-8B8A-4067-AE57-0D8C7957B2F7}" dt="2023-09-23T05:10:49.323" v="1021" actId="114"/>
          <ac:spMkLst>
            <pc:docMk/>
            <pc:sldMk cId="2656618980" sldId="3644"/>
            <ac:spMk id="4" creationId="{A10D87A0-A0E6-0307-12CB-5327925EE8F8}"/>
          </ac:spMkLst>
        </pc:spChg>
        <pc:spChg chg="mod">
          <ac:chgData name="Wei Ma" userId="cb205211-100d-44fa-a3cf-2f5e1df4dcbc" providerId="ADAL" clId="{7ED5780B-8B8A-4067-AE57-0D8C7957B2F7}" dt="2023-09-23T05:09:59.160" v="1010" actId="20577"/>
          <ac:spMkLst>
            <pc:docMk/>
            <pc:sldMk cId="2656618980" sldId="3644"/>
            <ac:spMk id="359" creationId="{00000000-0000-0000-0000-000000000000}"/>
          </ac:spMkLst>
        </pc:spChg>
      </pc:sldChg>
      <pc:sldChg chg="addSp delSp modSp add mod modNotesTx">
        <pc:chgData name="Wei Ma" userId="cb205211-100d-44fa-a3cf-2f5e1df4dcbc" providerId="ADAL" clId="{7ED5780B-8B8A-4067-AE57-0D8C7957B2F7}" dt="2023-09-23T05:39:52.335" v="1161" actId="1076"/>
        <pc:sldMkLst>
          <pc:docMk/>
          <pc:sldMk cId="3895308973" sldId="3645"/>
        </pc:sldMkLst>
        <pc:spChg chg="mod">
          <ac:chgData name="Wei Ma" userId="cb205211-100d-44fa-a3cf-2f5e1df4dcbc" providerId="ADAL" clId="{7ED5780B-8B8A-4067-AE57-0D8C7957B2F7}" dt="2023-09-23T05:15:59.904" v="1063" actId="6549"/>
          <ac:spMkLst>
            <pc:docMk/>
            <pc:sldMk cId="3895308973" sldId="3645"/>
            <ac:spMk id="3" creationId="{E09827BE-CCA7-D243-1332-B695E8FA53C5}"/>
          </ac:spMkLst>
        </pc:spChg>
        <pc:spChg chg="add del mod">
          <ac:chgData name="Wei Ma" userId="cb205211-100d-44fa-a3cf-2f5e1df4dcbc" providerId="ADAL" clId="{7ED5780B-8B8A-4067-AE57-0D8C7957B2F7}" dt="2023-09-23T05:17:26.997" v="1080" actId="207"/>
          <ac:spMkLst>
            <pc:docMk/>
            <pc:sldMk cId="3895308973" sldId="3645"/>
            <ac:spMk id="7" creationId="{611D4A47-0772-707B-5FA7-CDD0741489F0}"/>
          </ac:spMkLst>
        </pc:spChg>
        <pc:spChg chg="del">
          <ac:chgData name="Wei Ma" userId="cb205211-100d-44fa-a3cf-2f5e1df4dcbc" providerId="ADAL" clId="{7ED5780B-8B8A-4067-AE57-0D8C7957B2F7}" dt="2023-09-23T05:14:42.538" v="1041" actId="478"/>
          <ac:spMkLst>
            <pc:docMk/>
            <pc:sldMk cId="3895308973" sldId="3645"/>
            <ac:spMk id="19" creationId="{5AABE951-6135-B54B-4806-0734CD1F4434}"/>
          </ac:spMkLst>
        </pc:spChg>
        <pc:spChg chg="add mod">
          <ac:chgData name="Wei Ma" userId="cb205211-100d-44fa-a3cf-2f5e1df4dcbc" providerId="ADAL" clId="{7ED5780B-8B8A-4067-AE57-0D8C7957B2F7}" dt="2023-09-23T05:24:48.277" v="1147" actId="1076"/>
          <ac:spMkLst>
            <pc:docMk/>
            <pc:sldMk cId="3895308973" sldId="3645"/>
            <ac:spMk id="25" creationId="{B3E53C6F-1BB6-F2FA-EC3D-B0E1C6AAAC85}"/>
          </ac:spMkLst>
        </pc:spChg>
        <pc:picChg chg="add del mod">
          <ac:chgData name="Wei Ma" userId="cb205211-100d-44fa-a3cf-2f5e1df4dcbc" providerId="ADAL" clId="{7ED5780B-8B8A-4067-AE57-0D8C7957B2F7}" dt="2023-09-23T05:13:35.493" v="1030" actId="478"/>
          <ac:picMkLst>
            <pc:docMk/>
            <pc:sldMk cId="3895308973" sldId="3645"/>
            <ac:picMk id="4" creationId="{7F5742C1-FA96-4E95-0669-D4A70ACADBA3}"/>
          </ac:picMkLst>
        </pc:picChg>
        <pc:picChg chg="del">
          <ac:chgData name="Wei Ma" userId="cb205211-100d-44fa-a3cf-2f5e1df4dcbc" providerId="ADAL" clId="{7ED5780B-8B8A-4067-AE57-0D8C7957B2F7}" dt="2023-09-23T05:13:57.514" v="1040" actId="478"/>
          <ac:picMkLst>
            <pc:docMk/>
            <pc:sldMk cId="3895308973" sldId="3645"/>
            <ac:picMk id="5" creationId="{08029AD1-66B4-5CA3-583D-420D3FEF9FBE}"/>
          </ac:picMkLst>
        </pc:picChg>
        <pc:picChg chg="add mod">
          <ac:chgData name="Wei Ma" userId="cb205211-100d-44fa-a3cf-2f5e1df4dcbc" providerId="ADAL" clId="{7ED5780B-8B8A-4067-AE57-0D8C7957B2F7}" dt="2023-09-23T05:13:50.345" v="1036" actId="14100"/>
          <ac:picMkLst>
            <pc:docMk/>
            <pc:sldMk cId="3895308973" sldId="3645"/>
            <ac:picMk id="10" creationId="{9AFBE2AA-0F40-AD6C-EDB4-94670508C8D3}"/>
          </ac:picMkLst>
        </pc:picChg>
        <pc:picChg chg="del">
          <ac:chgData name="Wei Ma" userId="cb205211-100d-44fa-a3cf-2f5e1df4dcbc" providerId="ADAL" clId="{7ED5780B-8B8A-4067-AE57-0D8C7957B2F7}" dt="2023-09-23T05:12:07.995" v="1023" actId="478"/>
          <ac:picMkLst>
            <pc:docMk/>
            <pc:sldMk cId="3895308973" sldId="3645"/>
            <ac:picMk id="11" creationId="{BA80E81C-685D-8662-E817-CBAE736E056D}"/>
          </ac:picMkLst>
        </pc:picChg>
        <pc:picChg chg="del">
          <ac:chgData name="Wei Ma" userId="cb205211-100d-44fa-a3cf-2f5e1df4dcbc" providerId="ADAL" clId="{7ED5780B-8B8A-4067-AE57-0D8C7957B2F7}" dt="2023-09-23T05:16:06.472" v="1064" actId="478"/>
          <ac:picMkLst>
            <pc:docMk/>
            <pc:sldMk cId="3895308973" sldId="3645"/>
            <ac:picMk id="14" creationId="{1F0FF493-5ED1-A8A8-5FBB-94B6A23AB202}"/>
          </ac:picMkLst>
        </pc:picChg>
        <pc:picChg chg="add mod">
          <ac:chgData name="Wei Ma" userId="cb205211-100d-44fa-a3cf-2f5e1df4dcbc" providerId="ADAL" clId="{7ED5780B-8B8A-4067-AE57-0D8C7957B2F7}" dt="2023-09-23T05:16:37.181" v="1069" actId="14100"/>
          <ac:picMkLst>
            <pc:docMk/>
            <pc:sldMk cId="3895308973" sldId="3645"/>
            <ac:picMk id="15" creationId="{B34181E5-EE62-2839-D810-12AE959504BB}"/>
          </ac:picMkLst>
        </pc:picChg>
        <pc:picChg chg="del">
          <ac:chgData name="Wei Ma" userId="cb205211-100d-44fa-a3cf-2f5e1df4dcbc" providerId="ADAL" clId="{7ED5780B-8B8A-4067-AE57-0D8C7957B2F7}" dt="2023-09-23T05:14:42.986" v="1042" actId="478"/>
          <ac:picMkLst>
            <pc:docMk/>
            <pc:sldMk cId="3895308973" sldId="3645"/>
            <ac:picMk id="16" creationId="{90771CD5-FA6A-4065-9365-34A179FE7484}"/>
          </ac:picMkLst>
        </pc:picChg>
        <pc:picChg chg="del">
          <ac:chgData name="Wei Ma" userId="cb205211-100d-44fa-a3cf-2f5e1df4dcbc" providerId="ADAL" clId="{7ED5780B-8B8A-4067-AE57-0D8C7957B2F7}" dt="2023-09-23T05:14:43.742" v="1043" actId="478"/>
          <ac:picMkLst>
            <pc:docMk/>
            <pc:sldMk cId="3895308973" sldId="3645"/>
            <ac:picMk id="18" creationId="{92F09CF3-024C-40CC-3F3C-4CC10127F482}"/>
          </ac:picMkLst>
        </pc:picChg>
        <pc:picChg chg="add mod ord">
          <ac:chgData name="Wei Ma" userId="cb205211-100d-44fa-a3cf-2f5e1df4dcbc" providerId="ADAL" clId="{7ED5780B-8B8A-4067-AE57-0D8C7957B2F7}" dt="2023-09-23T05:17:01.784" v="1073" actId="167"/>
          <ac:picMkLst>
            <pc:docMk/>
            <pc:sldMk cId="3895308973" sldId="3645"/>
            <ac:picMk id="20" creationId="{F2AEA45A-7514-518C-B28D-E2B4F9087281}"/>
          </ac:picMkLst>
        </pc:picChg>
        <pc:picChg chg="del">
          <ac:chgData name="Wei Ma" userId="cb205211-100d-44fa-a3cf-2f5e1df4dcbc" providerId="ADAL" clId="{7ED5780B-8B8A-4067-AE57-0D8C7957B2F7}" dt="2023-09-23T05:14:44.686" v="1045" actId="478"/>
          <ac:picMkLst>
            <pc:docMk/>
            <pc:sldMk cId="3895308973" sldId="3645"/>
            <ac:picMk id="21" creationId="{5587C896-23F7-C806-054A-AF8F29C5EA29}"/>
          </ac:picMkLst>
        </pc:picChg>
        <pc:picChg chg="del">
          <ac:chgData name="Wei Ma" userId="cb205211-100d-44fa-a3cf-2f5e1df4dcbc" providerId="ADAL" clId="{7ED5780B-8B8A-4067-AE57-0D8C7957B2F7}" dt="2023-09-23T05:14:44.200" v="1044" actId="478"/>
          <ac:picMkLst>
            <pc:docMk/>
            <pc:sldMk cId="3895308973" sldId="3645"/>
            <ac:picMk id="23" creationId="{AC11B4CC-D1A1-3604-5D5D-105AC7236718}"/>
          </ac:picMkLst>
        </pc:picChg>
        <pc:picChg chg="add mod">
          <ac:chgData name="Wei Ma" userId="cb205211-100d-44fa-a3cf-2f5e1df4dcbc" providerId="ADAL" clId="{7ED5780B-8B8A-4067-AE57-0D8C7957B2F7}" dt="2023-09-23T05:22:20.515" v="1085" actId="14100"/>
          <ac:picMkLst>
            <pc:docMk/>
            <pc:sldMk cId="3895308973" sldId="3645"/>
            <ac:picMk id="24" creationId="{5E5608D0-A6A7-FE38-E52D-7B8A2D440E87}"/>
          </ac:picMkLst>
        </pc:picChg>
        <pc:picChg chg="add del mod">
          <ac:chgData name="Wei Ma" userId="cb205211-100d-44fa-a3cf-2f5e1df4dcbc" providerId="ADAL" clId="{7ED5780B-8B8A-4067-AE57-0D8C7957B2F7}" dt="2023-09-23T05:38:11.764" v="1152" actId="478"/>
          <ac:picMkLst>
            <pc:docMk/>
            <pc:sldMk cId="3895308973" sldId="3645"/>
            <ac:picMk id="27" creationId="{6F8D7CF4-519A-2A72-495C-49B936DBB36B}"/>
          </ac:picMkLst>
        </pc:picChg>
        <pc:picChg chg="add mod">
          <ac:chgData name="Wei Ma" userId="cb205211-100d-44fa-a3cf-2f5e1df4dcbc" providerId="ADAL" clId="{7ED5780B-8B8A-4067-AE57-0D8C7957B2F7}" dt="2023-09-23T05:38:38.829" v="1155" actId="14100"/>
          <ac:picMkLst>
            <pc:docMk/>
            <pc:sldMk cId="3895308973" sldId="3645"/>
            <ac:picMk id="29" creationId="{40CCD9D8-547E-793C-EED7-BB5758018F45}"/>
          </ac:picMkLst>
        </pc:picChg>
        <pc:picChg chg="add mod">
          <ac:chgData name="Wei Ma" userId="cb205211-100d-44fa-a3cf-2f5e1df4dcbc" providerId="ADAL" clId="{7ED5780B-8B8A-4067-AE57-0D8C7957B2F7}" dt="2023-09-23T05:39:52.335" v="1161" actId="1076"/>
          <ac:picMkLst>
            <pc:docMk/>
            <pc:sldMk cId="3895308973" sldId="3645"/>
            <ac:picMk id="31" creationId="{53759AFD-CC56-F965-278C-D2CF8F52C5D5}"/>
          </ac:picMkLst>
        </pc:picChg>
      </pc:sldChg>
      <pc:sldChg chg="modSp new mod">
        <pc:chgData name="Wei Ma" userId="cb205211-100d-44fa-a3cf-2f5e1df4dcbc" providerId="ADAL" clId="{7ED5780B-8B8A-4067-AE57-0D8C7957B2F7}" dt="2023-09-23T05:42:58.707" v="1233" actId="1036"/>
        <pc:sldMkLst>
          <pc:docMk/>
          <pc:sldMk cId="1522865824" sldId="3646"/>
        </pc:sldMkLst>
        <pc:spChg chg="mod">
          <ac:chgData name="Wei Ma" userId="cb205211-100d-44fa-a3cf-2f5e1df4dcbc" providerId="ADAL" clId="{7ED5780B-8B8A-4067-AE57-0D8C7957B2F7}" dt="2023-09-23T05:42:58.707" v="1233" actId="1036"/>
          <ac:spMkLst>
            <pc:docMk/>
            <pc:sldMk cId="1522865824" sldId="3646"/>
            <ac:spMk id="2" creationId="{73158C1D-1F30-0B92-5FEA-54292537FA36}"/>
          </ac:spMkLst>
        </pc:spChg>
        <pc:spChg chg="mod">
          <ac:chgData name="Wei Ma" userId="cb205211-100d-44fa-a3cf-2f5e1df4dcbc" providerId="ADAL" clId="{7ED5780B-8B8A-4067-AE57-0D8C7957B2F7}" dt="2023-09-23T05:42:13.477" v="1182" actId="20577"/>
          <ac:spMkLst>
            <pc:docMk/>
            <pc:sldMk cId="1522865824" sldId="3646"/>
            <ac:spMk id="5" creationId="{57E2D5A4-D727-D64F-A484-2AE0C764CEA0}"/>
          </ac:spMkLst>
        </pc:spChg>
      </pc:sldChg>
      <pc:sldChg chg="add del">
        <pc:chgData name="Wei Ma" userId="cb205211-100d-44fa-a3cf-2f5e1df4dcbc" providerId="ADAL" clId="{7ED5780B-8B8A-4067-AE57-0D8C7957B2F7}" dt="2023-09-23T05:43:09.732" v="1235" actId="47"/>
        <pc:sldMkLst>
          <pc:docMk/>
          <pc:sldMk cId="2261877065" sldId="3647"/>
        </pc:sldMkLst>
      </pc:sldChg>
      <pc:sldChg chg="modSp add mod">
        <pc:chgData name="Wei Ma" userId="cb205211-100d-44fa-a3cf-2f5e1df4dcbc" providerId="ADAL" clId="{7ED5780B-8B8A-4067-AE57-0D8C7957B2F7}" dt="2023-09-23T05:44:16.550" v="1277" actId="313"/>
        <pc:sldMkLst>
          <pc:docMk/>
          <pc:sldMk cId="344996783" sldId="3648"/>
        </pc:sldMkLst>
        <pc:spChg chg="mod">
          <ac:chgData name="Wei Ma" userId="cb205211-100d-44fa-a3cf-2f5e1df4dcbc" providerId="ADAL" clId="{7ED5780B-8B8A-4067-AE57-0D8C7957B2F7}" dt="2023-09-23T05:44:16.550" v="1277" actId="313"/>
          <ac:spMkLst>
            <pc:docMk/>
            <pc:sldMk cId="344996783" sldId="3648"/>
            <ac:spMk id="5" creationId="{57E2D5A4-D727-D64F-A484-2AE0C764CEA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ab0684c9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ab0684c9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930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ab0684c9f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2ab0684c9f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Splice regions: “</a:t>
            </a:r>
            <a:r>
              <a:rPr lang="en-US" dirty="0" err="1"/>
              <a:t>srd</a:t>
            </a:r>
            <a:r>
              <a:rPr lang="en-US" dirty="0"/>
              <a:t>” and “</a:t>
            </a:r>
            <a:r>
              <a:rPr lang="en-US" dirty="0" err="1"/>
              <a:t>sra</a:t>
            </a:r>
            <a:r>
              <a:rPr lang="en-US" dirty="0"/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zh-HK" sz="1100" dirty="0">
                <a:solidFill>
                  <a:srgbClr val="1F3932"/>
                </a:solidFill>
                <a:ea typeface="新細明體"/>
              </a:rPr>
              <a:t>32454662</a:t>
            </a:r>
            <a:endParaRPr lang="en-US" altLang="zh-HK" sz="1100" dirty="0">
              <a:solidFill>
                <a:srgbClr val="1F3932"/>
              </a:solidFill>
              <a:ea typeface="新細明體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1F3932"/>
                </a:solidFill>
                <a:ea typeface="新細明體"/>
              </a:rPr>
              <a:t>32454832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1299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>
                <a:cs typeface="Calibri"/>
              </a:rPr>
              <a:t>rod domain </a:t>
            </a:r>
            <a:r>
              <a:rPr lang="en-HK">
                <a:cs typeface="Calibri"/>
              </a:rPr>
              <a:t>7-8 affected</a:t>
            </a:r>
            <a:endParaRPr lang="en-HK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A4EBF-67D5-430F-97D9-5471475F82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25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ab0684c9f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ab0684c9f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62187-34AB-4C64-BCA5-18733AA059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288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ab0684c9f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2ab0684c9f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212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ab0684c9f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2ab0684c9f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876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ab0684c9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ab0684c9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21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ab0684c9f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2ab0684c9f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382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ab0684c9f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2ab0684c9f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Splice regions: “</a:t>
            </a:r>
            <a:r>
              <a:rPr lang="en-US" dirty="0" err="1"/>
              <a:t>srd</a:t>
            </a:r>
            <a:r>
              <a:rPr lang="en-US" dirty="0"/>
              <a:t>” and “</a:t>
            </a:r>
            <a:r>
              <a:rPr lang="en-US" dirty="0" err="1"/>
              <a:t>sra</a:t>
            </a:r>
            <a:r>
              <a:rPr lang="en-US" dirty="0"/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zh-HK" sz="1100" dirty="0">
                <a:solidFill>
                  <a:srgbClr val="1F3932"/>
                </a:solidFill>
              </a:rPr>
              <a:t>chr7-16216066</a:t>
            </a:r>
            <a:endParaRPr lang="en-US" altLang="zh-HK" sz="1100" dirty="0">
              <a:solidFill>
                <a:srgbClr val="1F393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1F3932"/>
                </a:solidFill>
              </a:rPr>
              <a:t>16216197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1F3932"/>
                </a:solidFill>
              </a:rPr>
              <a:t>132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1F3932"/>
                </a:solidFill>
              </a:rPr>
              <a:t>Q417-V374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67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ab0684c9f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2ab0684c9f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061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2">
  <p:cSld name="CUSTOM_2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 descr="A picture containing tex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6871" y="285632"/>
            <a:ext cx="2012487" cy="6324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3"/>
          <p:cNvGrpSpPr/>
          <p:nvPr/>
        </p:nvGrpSpPr>
        <p:grpSpPr>
          <a:xfrm rot="-6523636">
            <a:off x="3924196" y="-2324054"/>
            <a:ext cx="7877561" cy="8957420"/>
            <a:chOff x="5278947" y="-2799586"/>
            <a:chExt cx="10503314" cy="11943113"/>
          </a:xfrm>
        </p:grpSpPr>
        <p:sp>
          <p:nvSpPr>
            <p:cNvPr id="19" name="Google Shape;19;p3"/>
            <p:cNvSpPr/>
            <p:nvPr/>
          </p:nvSpPr>
          <p:spPr>
            <a:xfrm rot="-9040307">
              <a:off x="7785785" y="1190830"/>
              <a:ext cx="6785053" cy="6721793"/>
            </a:xfrm>
            <a:prstGeom prst="ellipse">
              <a:avLst/>
            </a:prstGeom>
            <a:noFill/>
            <a:ln w="635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rot="-9040181">
              <a:off x="6229138" y="-1833858"/>
              <a:ext cx="5322718" cy="5272744"/>
            </a:xfrm>
            <a:prstGeom prst="ellipse">
              <a:avLst/>
            </a:prstGeom>
            <a:noFill/>
            <a:ln w="635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56475" y="1577573"/>
            <a:ext cx="4560600" cy="15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Helvetica Neue"/>
              <a:buNone/>
              <a:defRPr sz="3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324634" y="3717496"/>
            <a:ext cx="45606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7500" rIns="68575" bIns="67500" anchor="t" anchorCtr="0">
            <a:noAutofit/>
          </a:bodyPr>
          <a:lstStyle>
            <a:lvl1pPr marL="457200" marR="0" lvl="0" indent="-228600" algn="l" rtl="0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2"/>
          </p:nvPr>
        </p:nvSpPr>
        <p:spPr>
          <a:xfrm>
            <a:off x="324634" y="4152921"/>
            <a:ext cx="45606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7500" rIns="68575" bIns="67500" anchor="t" anchorCtr="0">
            <a:noAutofit/>
          </a:bodyPr>
          <a:lstStyle>
            <a:lvl1pPr marL="457200" marR="0" lvl="0" indent="-228600" algn="l" rtl="0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3"/>
          </p:nvPr>
        </p:nvSpPr>
        <p:spPr>
          <a:xfrm>
            <a:off x="324634" y="4748121"/>
            <a:ext cx="45606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7500" rIns="68575" bIns="67500" anchor="t" anchorCtr="0">
            <a:noAutofit/>
          </a:bodyPr>
          <a:lstStyle>
            <a:lvl1pPr marL="457200" marR="0" lvl="0" indent="-228600" algn="l" rtl="0">
              <a:lnSpc>
                <a:spcPct val="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7901609" y="4564505"/>
            <a:ext cx="88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4A6A-7415-49EB-B08A-4D0F379FD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HK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8910D-9648-416D-8A68-84FD2667B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93050-4DA3-4092-A716-7005EAB7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5311-E6C1-4CBC-8E14-67DE3D314862}" type="datetime1">
              <a:rPr lang="en-HK" smtClean="0"/>
              <a:t>23/9/2023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CDF1F-788E-4477-AA47-269BBABE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2B7C6-CB37-4AF8-B71F-75BD53AD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5112-D0D0-4BF1-8AEE-F9228EA9544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526691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E490-88D9-4F75-A493-5AAD2BBC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BBBF4-B0BB-4796-852C-074DF305D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C111A-C98C-42AA-B9FD-513D6E2FF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2803A-DF3B-4904-A8AF-179AE414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5311-E6C1-4CBC-8E14-67DE3D314862}" type="datetime1">
              <a:rPr lang="en-HK" smtClean="0"/>
              <a:t>23/9/2023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1C8F1-8358-45A6-A9E2-E7D59CFC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FE347-777A-44B6-9C52-35EA9DEF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5112-D0D0-4BF1-8AEE-F9228EA9544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12683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37A3D-83F1-4B01-BCE1-4DC23D66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35F58-BF76-4FA4-9630-6B3B86A52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293E3-817F-4AE7-B435-C86660150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30CFA-DAC9-45C2-9323-2E8296A34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E7DE8-0B62-4CDD-9396-BF6C594C5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7D2CA5-932A-4E64-B37E-CDC638AF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5311-E6C1-4CBC-8E14-67DE3D314862}" type="datetime1">
              <a:rPr lang="en-HK" smtClean="0"/>
              <a:t>23/9/2023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4577E6-7F99-40FB-A27F-4E47EDCC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6F3EC-10F1-4B90-B881-5FAACFED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5112-D0D0-4BF1-8AEE-F9228EA9544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0808482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A6F8-9F9A-412F-994F-6B8832BA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5340F-8C0D-4C5A-9DCA-A4EC90F4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5311-E6C1-4CBC-8E14-67DE3D314862}" type="datetime1">
              <a:rPr lang="en-HK" smtClean="0"/>
              <a:t>23/9/2023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2372A-F49C-40B5-9BF8-42070F0D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F187B-13E9-4312-85AC-253EA3B3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5112-D0D0-4BF1-8AEE-F9228EA9544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9143887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_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B0DA0DA-74EC-447E-8F79-EDCC318931FD}"/>
              </a:ext>
            </a:extLst>
          </p:cNvPr>
          <p:cNvSpPr/>
          <p:nvPr/>
        </p:nvSpPr>
        <p:spPr>
          <a:xfrm>
            <a:off x="7026216" y="3868947"/>
            <a:ext cx="2117785" cy="898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0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6A6F8-9F9A-412F-994F-6B8832BA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5340F-8C0D-4C5A-9DCA-A4EC90F4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5311-E6C1-4CBC-8E14-67DE3D314862}" type="datetime1">
              <a:rPr lang="en-HK" smtClean="0"/>
              <a:t>23/9/2023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2372A-F49C-40B5-9BF8-42070F0D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F187B-13E9-4312-85AC-253EA3B3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5112-D0D0-4BF1-8AEE-F9228EA9544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2120808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614D6-533A-4200-982D-94C6ADE6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965A-21F0-5A49-968F-09B2D8038A37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4664E0-C0C1-4B81-BEE6-693A1EC7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200E3-31A8-4490-AC1D-96684949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4591-DC7D-F645-9034-3ED2AC9B1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47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_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77DDD9-349C-42D6-B09A-214FEBFFC989}"/>
              </a:ext>
            </a:extLst>
          </p:cNvPr>
          <p:cNvSpPr/>
          <p:nvPr/>
        </p:nvSpPr>
        <p:spPr>
          <a:xfrm>
            <a:off x="7026216" y="3868947"/>
            <a:ext cx="2117785" cy="898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05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614D6-533A-4200-982D-94C6ADE6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5311-E6C1-4CBC-8E14-67DE3D314862}" type="datetime1">
              <a:rPr lang="en-HK" smtClean="0"/>
              <a:t>23/9/2023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4664E0-C0C1-4B81-BEE6-693A1EC7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200E3-31A8-4490-AC1D-96684949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5112-D0D0-4BF1-8AEE-F9228EA9544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5486068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4195-38E4-45EE-B675-87C6F934F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HK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C7367-BCA4-41DB-8CD9-14017A813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CB2B5-97CF-440E-B5D6-6DC98C0FF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844E7-0EA7-4B18-B09A-CBCC5615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5311-E6C1-4CBC-8E14-67DE3D314862}" type="datetime1">
              <a:rPr lang="en-HK" smtClean="0"/>
              <a:t>23/9/2023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741B4-496A-4088-BEE0-55D00A4E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83D36-216D-44C2-BC8F-D1A85F01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5112-D0D0-4BF1-8AEE-F9228EA9544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0549222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AA94-2D5B-48B2-9ED3-86995FF5A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HK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14836-127C-449D-AC29-07D1016EE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HK"/>
              <a:t>Click icon to add picture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127AB-4624-4681-B627-D1AE0A9AE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0AA47-3175-45E5-ADF0-E1D0F56C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5311-E6C1-4CBC-8E14-67DE3D314862}" type="datetime1">
              <a:rPr lang="en-HK" smtClean="0"/>
              <a:t>23/9/2023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7C6AD-1E63-4C5D-8871-298AE69C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5B607-087D-4DFD-85E2-F99B3A89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5112-D0D0-4BF1-8AEE-F9228EA9544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1040550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2256-7D05-4877-A2F1-9DCEEBEF6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73112-A324-44A5-B0AC-494277D43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27312-A949-4B1C-B054-7B8AED90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5311-E6C1-4CBC-8E14-67DE3D314862}" type="datetime1">
              <a:rPr lang="en-HK" smtClean="0"/>
              <a:t>23/9/2023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F5CD1-FF06-469F-B6A5-4C70F538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0D8C1-6142-4E65-9053-193C7345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5112-D0D0-4BF1-8AEE-F9228EA9544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773948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py and graphic 01">
  <p:cSld name="CUSTOM_8_1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356485" y="642196"/>
            <a:ext cx="4059000" cy="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lvetica Neue"/>
              <a:buNone/>
              <a:defRPr sz="27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356484" y="4564505"/>
            <a:ext cx="2464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2"/>
          </p:nvPr>
        </p:nvSpPr>
        <p:spPr>
          <a:xfrm>
            <a:off x="3005263" y="4564505"/>
            <a:ext cx="27894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3"/>
          </p:nvPr>
        </p:nvSpPr>
        <p:spPr>
          <a:xfrm>
            <a:off x="356475" y="1515975"/>
            <a:ext cx="6175200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7500" rIns="68575" bIns="67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41" name="Google Shape;141;p19"/>
          <p:cNvGrpSpPr/>
          <p:nvPr/>
        </p:nvGrpSpPr>
        <p:grpSpPr>
          <a:xfrm rot="4462499">
            <a:off x="5449373" y="-2345203"/>
            <a:ext cx="6995605" cy="4690539"/>
            <a:chOff x="-2190568" y="-6468307"/>
            <a:chExt cx="16557097" cy="11101500"/>
          </a:xfrm>
        </p:grpSpPr>
        <p:sp>
          <p:nvSpPr>
            <p:cNvPr id="142" name="Google Shape;142;p19"/>
            <p:cNvSpPr/>
            <p:nvPr/>
          </p:nvSpPr>
          <p:spPr>
            <a:xfrm>
              <a:off x="-2190568" y="-6468307"/>
              <a:ext cx="11206500" cy="11101500"/>
            </a:xfrm>
            <a:prstGeom prst="ellipse">
              <a:avLst/>
            </a:prstGeom>
            <a:noFill/>
            <a:ln w="635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6807129" y="-5452267"/>
              <a:ext cx="7559400" cy="7488600"/>
            </a:xfrm>
            <a:prstGeom prst="ellipse">
              <a:avLst/>
            </a:prstGeom>
            <a:noFill/>
            <a:ln w="635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33DF5-79C5-40A2-A497-BB047DA9B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AF097-84C9-40B7-A6CD-EDDC9DEA0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FF0FE-3B8E-4B26-B54F-09C0ECB5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5311-E6C1-4CBC-8E14-67DE3D314862}" type="datetime1">
              <a:rPr lang="en-HK" smtClean="0"/>
              <a:t>23/9/2023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77AD6-9B92-4FB6-9704-CD1BC603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1099F-2574-47DF-9217-72E85B91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5112-D0D0-4BF1-8AEE-F9228EA9544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9730199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in – Empty">
  <p:cSld name="CUSTOM_9_1_1"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body" idx="1"/>
          </p:nvPr>
        </p:nvSpPr>
        <p:spPr>
          <a:xfrm>
            <a:off x="356484" y="4564505"/>
            <a:ext cx="2464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2"/>
          </p:nvPr>
        </p:nvSpPr>
        <p:spPr>
          <a:xfrm>
            <a:off x="3005263" y="4564505"/>
            <a:ext cx="27894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_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77DDD9-349C-42D6-B09A-214FEBFFC989}"/>
              </a:ext>
            </a:extLst>
          </p:cNvPr>
          <p:cNvSpPr/>
          <p:nvPr/>
        </p:nvSpPr>
        <p:spPr>
          <a:xfrm>
            <a:off x="7026216" y="3868947"/>
            <a:ext cx="2117785" cy="898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05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614D6-533A-4200-982D-94C6ADE6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5311-E6C1-4CBC-8E14-67DE3D314862}" type="datetime1">
              <a:rPr lang="en-HK" smtClean="0"/>
              <a:t>23/9/2023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4664E0-C0C1-4B81-BEE6-693A1EC7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200E3-31A8-4490-AC1D-96684949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5112-D0D0-4BF1-8AEE-F9228EA9544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7287269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_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2A97BA-B351-4636-97E7-7D83C85C3480}"/>
              </a:ext>
            </a:extLst>
          </p:cNvPr>
          <p:cNvSpPr/>
          <p:nvPr/>
        </p:nvSpPr>
        <p:spPr>
          <a:xfrm>
            <a:off x="7026216" y="3868947"/>
            <a:ext cx="2117785" cy="898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0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53AAB-7296-40A4-AEBF-E46C646C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5CB24-55ED-4D49-B91D-DBE3970E2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5AB3E-472C-43AE-8FEE-F37B1858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5311-E6C1-4CBC-8E14-67DE3D314862}" type="datetime1">
              <a:rPr lang="en-HK" smtClean="0"/>
              <a:t>23/9/2023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03C97-FFD8-4537-9C77-96AA5B90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14EF-E7DF-4768-9FCC-7275A42A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5112-D0D0-4BF1-8AEE-F9228EA9544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877427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03">
  <p:cSld name="Divider 03"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5552468" y="1954646"/>
            <a:ext cx="2623800" cy="2623800"/>
          </a:xfrm>
          <a:prstGeom prst="ellipse">
            <a:avLst/>
          </a:prstGeom>
          <a:noFill/>
          <a:ln w="635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6367597" y="-361950"/>
            <a:ext cx="3659100" cy="3723600"/>
          </a:xfrm>
          <a:prstGeom prst="ellipse">
            <a:avLst/>
          </a:prstGeom>
          <a:noFill/>
          <a:ln w="635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4" descr="A picture containing tex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6871" y="285632"/>
            <a:ext cx="2012487" cy="63249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356475" y="1854325"/>
            <a:ext cx="3823200" cy="16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elvetica Neue"/>
              <a:buNone/>
              <a:defRPr sz="34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356484" y="4564505"/>
            <a:ext cx="2464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2"/>
          </p:nvPr>
        </p:nvSpPr>
        <p:spPr>
          <a:xfrm>
            <a:off x="3005263" y="4564505"/>
            <a:ext cx="27894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513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1562-2177-46CC-BA5D-6FA049E9C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zh-HK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745B7-F0B5-4FDE-937F-8CD322172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HK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FF2C0-2AC5-4FF3-9597-BB4A08FB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EEE8-C888-4418-9B3A-EBF91E930D50}" type="datetime1">
              <a:rPr lang="en-HK" smtClean="0"/>
              <a:t>23/9/2023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F5140-CCB6-4DC9-AFF3-87A81D77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CA570-BFA1-47FB-B584-449616CB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5112-D0D0-4BF1-8AEE-F9228EA9544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9789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3AAB-7296-40A4-AEBF-E46C646C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5CB24-55ED-4D49-B91D-DBE3970E2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5AB3E-472C-43AE-8FEE-F37B1858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3494-4E48-487A-A018-8C21A2C13B05}" type="datetime1">
              <a:rPr lang="en-HK" smtClean="0"/>
              <a:t>23/9/2023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03C97-FFD8-4537-9C77-96AA5B90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14EF-E7DF-4768-9FCC-7275A42A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5112-D0D0-4BF1-8AEE-F9228EA9544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0234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2A97BA-B351-4636-97E7-7D83C85C3480}"/>
              </a:ext>
            </a:extLst>
          </p:cNvPr>
          <p:cNvSpPr/>
          <p:nvPr/>
        </p:nvSpPr>
        <p:spPr>
          <a:xfrm>
            <a:off x="7026216" y="3868947"/>
            <a:ext cx="2117785" cy="898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0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53AAB-7296-40A4-AEBF-E46C646C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5CB24-55ED-4D49-B91D-DBE3970E2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5AB3E-472C-43AE-8FEE-F37B1858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5311-E6C1-4CBC-8E14-67DE3D314862}" type="datetime1">
              <a:rPr lang="en-HK" smtClean="0"/>
              <a:t>23/9/2023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03C97-FFD8-4537-9C77-96AA5B90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14EF-E7DF-4768-9FCC-7275A42A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5112-D0D0-4BF1-8AEE-F9228EA9544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3626907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71" r:id="rId3"/>
    <p:sldLayoutId id="2147483676" r:id="rId4"/>
    <p:sldLayoutId id="2147483677" r:id="rId5"/>
    <p:sldLayoutId id="214748367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C589F3-CA7E-4C3D-829B-08219392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9FB1E-B88C-4865-B674-139BD9B21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943A-EC9E-42A6-873B-D215F5125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A5311-E6C1-4CBC-8E14-67DE3D314862}" type="datetime1">
              <a:rPr lang="en-HK" smtClean="0"/>
              <a:t>23/9/2023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E5665-B025-4ED2-A3F7-549591739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24DD8-18FF-402A-B67C-BAF150BB2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55112-D0D0-4BF1-8AEE-F9228EA95445}" type="slidenum">
              <a:rPr lang="en-HK" smtClean="0"/>
              <a:t>‹#›</a:t>
            </a:fld>
            <a:endParaRPr lang="en-HK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415849-1631-4250-811E-F63772CABE00}"/>
              </a:ext>
            </a:extLst>
          </p:cNvPr>
          <p:cNvGrpSpPr/>
          <p:nvPr/>
        </p:nvGrpSpPr>
        <p:grpSpPr>
          <a:xfrm>
            <a:off x="0" y="4989442"/>
            <a:ext cx="9144000" cy="154058"/>
            <a:chOff x="0" y="6652590"/>
            <a:chExt cx="12192000" cy="20541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A555AB-02C2-4C66-A489-DC402A92F866}"/>
                </a:ext>
              </a:extLst>
            </p:cNvPr>
            <p:cNvSpPr/>
            <p:nvPr/>
          </p:nvSpPr>
          <p:spPr>
            <a:xfrm>
              <a:off x="0" y="6652591"/>
              <a:ext cx="2997200" cy="205409"/>
            </a:xfrm>
            <a:prstGeom prst="rect">
              <a:avLst/>
            </a:prstGeom>
            <a:solidFill>
              <a:srgbClr val="DB4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105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E8EE0F-79B7-403D-A484-B9139DD46865}"/>
                </a:ext>
              </a:extLst>
            </p:cNvPr>
            <p:cNvSpPr/>
            <p:nvPr/>
          </p:nvSpPr>
          <p:spPr>
            <a:xfrm>
              <a:off x="2997200" y="6652591"/>
              <a:ext cx="3098800" cy="205409"/>
            </a:xfrm>
            <a:prstGeom prst="rect">
              <a:avLst/>
            </a:prstGeom>
            <a:solidFill>
              <a:srgbClr val="F4B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10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A882A0-1AFF-4782-8CF8-19A43684C9B3}"/>
                </a:ext>
              </a:extLst>
            </p:cNvPr>
            <p:cNvSpPr/>
            <p:nvPr/>
          </p:nvSpPr>
          <p:spPr>
            <a:xfrm>
              <a:off x="6096000" y="6652591"/>
              <a:ext cx="3098800" cy="205409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105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95204F-5103-4C8F-82BD-9BDFAC377638}"/>
                </a:ext>
              </a:extLst>
            </p:cNvPr>
            <p:cNvSpPr/>
            <p:nvPr/>
          </p:nvSpPr>
          <p:spPr>
            <a:xfrm>
              <a:off x="9194800" y="6652590"/>
              <a:ext cx="2997200" cy="205410"/>
            </a:xfrm>
            <a:prstGeom prst="rect">
              <a:avLst/>
            </a:prstGeom>
            <a:solidFill>
              <a:srgbClr val="0F9D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1050" dirty="0"/>
            </a:p>
          </p:txBody>
        </p:sp>
      </p:grp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A648C04C-E21A-4509-967E-5FABC50BB26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400" y="3923100"/>
            <a:ext cx="1786275" cy="845100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38400159-166D-449A-83D2-B180E06164E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400" y="3923100"/>
            <a:ext cx="1786275" cy="8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1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1F3932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1F3932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1F393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1F393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1F393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1F393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xfrm>
            <a:off x="356475" y="1577573"/>
            <a:ext cx="4560600" cy="1510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Hands-on practice</a:t>
            </a:r>
            <a:endParaRPr dirty="0"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1"/>
          </p:nvPr>
        </p:nvSpPr>
        <p:spPr>
          <a:xfrm>
            <a:off x="324634" y="3717496"/>
            <a:ext cx="4560600" cy="407100"/>
          </a:xfrm>
          <a:prstGeom prst="rect">
            <a:avLst/>
          </a:prstGeom>
        </p:spPr>
        <p:txBody>
          <a:bodyPr spcFirstLastPara="1" wrap="square" lIns="68575" tIns="67500" rIns="68575" bIns="675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/>
              <a:t>Dr. Wei Ma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Genome Curation Scientist</a:t>
            </a:r>
            <a:endParaRPr dirty="0"/>
          </a:p>
        </p:txBody>
      </p:sp>
      <p:sp>
        <p:nvSpPr>
          <p:cNvPr id="220" name="Google Shape;220;p32"/>
          <p:cNvSpPr txBox="1">
            <a:spLocks noGrp="1"/>
          </p:cNvSpPr>
          <p:nvPr>
            <p:ph type="body" idx="2"/>
          </p:nvPr>
        </p:nvSpPr>
        <p:spPr>
          <a:xfrm>
            <a:off x="324634" y="4152921"/>
            <a:ext cx="4560600" cy="407100"/>
          </a:xfrm>
          <a:prstGeom prst="rect">
            <a:avLst/>
          </a:prstGeom>
        </p:spPr>
        <p:txBody>
          <a:bodyPr spcFirstLastPara="1" wrap="square" lIns="68575" tIns="67500" rIns="68575" bIns="675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Hong Kong Genome Institute</a:t>
            </a:r>
            <a:endParaRPr dirty="0"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3"/>
          </p:nvPr>
        </p:nvSpPr>
        <p:spPr>
          <a:xfrm>
            <a:off x="2636775" y="4748121"/>
            <a:ext cx="4560600" cy="407100"/>
          </a:xfrm>
          <a:prstGeom prst="rect">
            <a:avLst/>
          </a:prstGeom>
        </p:spPr>
        <p:txBody>
          <a:bodyPr spcFirstLastPara="1" wrap="square" lIns="68575" tIns="67500" rIns="68575" bIns="675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13th Oct 2023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8325B4-D3FA-4A68-8781-12138CBED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34" y="4451495"/>
            <a:ext cx="1409573" cy="66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30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187F7-A792-7185-E0BF-A5CE3A5C5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EC032-FB8C-A118-5B75-9D617DC0697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E5718B-0CDC-2F98-A647-03A39D310A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9" t="2399"/>
          <a:stretch/>
        </p:blipFill>
        <p:spPr>
          <a:xfrm>
            <a:off x="359795" y="123036"/>
            <a:ext cx="4899623" cy="17803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53A663-21FA-5124-FB55-1FCB31D7C8C5}"/>
              </a:ext>
            </a:extLst>
          </p:cNvPr>
          <p:cNvSpPr txBox="1"/>
          <p:nvPr/>
        </p:nvSpPr>
        <p:spPr>
          <a:xfrm>
            <a:off x="5745229" y="4199341"/>
            <a:ext cx="27228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latin typeface="Helvetica Neue" panose="02020500000000000000" charset="0"/>
              </a:rPr>
              <a:t>PVS1_Moderate(RNA)</a:t>
            </a:r>
          </a:p>
          <a:p>
            <a:r>
              <a:rPr lang="en-US" altLang="zh-HK" dirty="0">
                <a:latin typeface="Helvetica Neue" panose="02020500000000000000" charset="0"/>
              </a:rPr>
              <a:t>PM3_VeryStrong</a:t>
            </a:r>
          </a:p>
          <a:p>
            <a:r>
              <a:rPr lang="en-US" altLang="zh-HK" dirty="0">
                <a:latin typeface="Helvetica Neue" panose="02020500000000000000" charset="0"/>
              </a:rPr>
              <a:t>Song et al. Clin Genet. 2020</a:t>
            </a:r>
            <a:endParaRPr lang="zh-HK" altLang="en-US" dirty="0">
              <a:latin typeface="Helvetica Neue" panose="02020500000000000000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949C91-1EB3-DBFD-6AF9-B5F70A4336B7}"/>
              </a:ext>
            </a:extLst>
          </p:cNvPr>
          <p:cNvGrpSpPr/>
          <p:nvPr/>
        </p:nvGrpSpPr>
        <p:grpSpPr>
          <a:xfrm>
            <a:off x="331817" y="1961600"/>
            <a:ext cx="4899623" cy="2976405"/>
            <a:chOff x="5279522" y="1501081"/>
            <a:chExt cx="6189006" cy="368820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5E7E57D-7FDE-9EC1-3C1C-3B557C8ED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9522" y="1872691"/>
              <a:ext cx="6189006" cy="331659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9B7857B-42E5-2FD9-BAFE-63C55B9E02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5011"/>
            <a:stretch/>
          </p:blipFill>
          <p:spPr>
            <a:xfrm>
              <a:off x="5308742" y="1501081"/>
              <a:ext cx="6145038" cy="371610"/>
            </a:xfrm>
            <a:prstGeom prst="rect">
              <a:avLst/>
            </a:prstGeom>
          </p:spPr>
        </p:pic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2BDF18-4195-B473-E99A-219DE6B0AEE8}"/>
              </a:ext>
            </a:extLst>
          </p:cNvPr>
          <p:cNvSpPr txBox="1"/>
          <p:nvPr/>
        </p:nvSpPr>
        <p:spPr>
          <a:xfrm>
            <a:off x="5259418" y="974460"/>
            <a:ext cx="1935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exon 9 of </a:t>
            </a:r>
            <a:r>
              <a:rPr lang="en-US" altLang="zh-HK" i="1" dirty="0"/>
              <a:t>CRPPA</a:t>
            </a:r>
          </a:p>
          <a:p>
            <a:r>
              <a:rPr lang="en-US" altLang="zh-HK" dirty="0"/>
              <a:t>132bp </a:t>
            </a:r>
          </a:p>
          <a:p>
            <a:r>
              <a:rPr lang="en-US" altLang="zh-HK" dirty="0"/>
              <a:t>encodes  V374-Q417</a:t>
            </a:r>
          </a:p>
        </p:txBody>
      </p:sp>
    </p:spTree>
    <p:extLst>
      <p:ext uri="{BB962C8B-B14F-4D97-AF65-F5344CB8AC3E}">
        <p14:creationId xmlns:p14="http://schemas.microsoft.com/office/powerpoint/2010/main" val="365118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8C1D-1F30-0B92-5FEA-5429253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84" y="647840"/>
            <a:ext cx="4802537" cy="824400"/>
          </a:xfrm>
        </p:spPr>
        <p:txBody>
          <a:bodyPr/>
          <a:lstStyle/>
          <a:p>
            <a:r>
              <a:rPr lang="en-US" altLang="zh-HK" dirty="0"/>
              <a:t>Suggested classification</a:t>
            </a:r>
            <a:endParaRPr lang="zh-HK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FDA65-12CE-2455-A11D-CE20928F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A0D1F-6276-A4AF-BFB8-04116CEEA49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2D5A4-D727-D64F-A484-2AE0C764CEA0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228600" indent="0"/>
            <a:r>
              <a:rPr lang="en-US" altLang="zh-HK" sz="1600" dirty="0"/>
              <a:t>Pathogenic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HK" sz="1600" dirty="0"/>
              <a:t>PM3_VeryStrong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HK" sz="1600" b="1" dirty="0">
                <a:solidFill>
                  <a:srgbClr val="E36A09"/>
                </a:solidFill>
              </a:rPr>
              <a:t>PVS1_Moderate(RNA)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HK" sz="1600" dirty="0"/>
              <a:t>PM2_Supporting</a:t>
            </a:r>
            <a:endParaRPr lang="zh-HK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22865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 2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0532BF-2058-A201-8322-74D402E75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5CA89-F7CD-8E4D-D006-4965D8030AE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D87A0-A0E6-0307-12CB-5327925EE8F8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HK" sz="1600" dirty="0"/>
              <a:t>Patient clinically diagnosed with Duchenne Muscular Dystrophy with negative DMD IHC staining in muscle biopsy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zh-HK" sz="1600" i="1" dirty="0"/>
              <a:t>DMD </a:t>
            </a:r>
            <a:r>
              <a:rPr lang="de-DE" altLang="zh-HK" sz="1600" dirty="0"/>
              <a:t>NM_004006.3:c.3603G&gt;T</a:t>
            </a:r>
          </a:p>
          <a:p>
            <a:endParaRPr lang="zh-HK" altLang="en-US" dirty="0"/>
          </a:p>
        </p:txBody>
      </p:sp>
      <p:sp>
        <p:nvSpPr>
          <p:cNvPr id="363" name="Google Shape;363;p50"/>
          <p:cNvSpPr txBox="1">
            <a:spLocks noGrp="1"/>
          </p:cNvSpPr>
          <p:nvPr>
            <p:ph type="sldNum" idx="4294967295"/>
          </p:nvPr>
        </p:nvSpPr>
        <p:spPr>
          <a:xfrm>
            <a:off x="8258175" y="4564063"/>
            <a:ext cx="885825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12</a:t>
            </a:fld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56618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2AEA45A-7514-518C-B28D-E2B4F9087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87" y="3112053"/>
            <a:ext cx="3954739" cy="370975"/>
          </a:xfrm>
          <a:prstGeom prst="rect">
            <a:avLst/>
          </a:prstGeom>
        </p:spPr>
      </p:pic>
      <p:sp>
        <p:nvSpPr>
          <p:cNvPr id="359" name="Google Shape;359;p50"/>
          <p:cNvSpPr txBox="1">
            <a:spLocks noGrp="1"/>
          </p:cNvSpPr>
          <p:nvPr>
            <p:ph type="title"/>
          </p:nvPr>
        </p:nvSpPr>
        <p:spPr>
          <a:xfrm>
            <a:off x="356485" y="328514"/>
            <a:ext cx="6175190" cy="824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Materials for classification</a:t>
            </a:r>
            <a:endParaRPr dirty="0"/>
          </a:p>
        </p:txBody>
      </p:sp>
      <p:sp>
        <p:nvSpPr>
          <p:cNvPr id="363" name="Google Shape;363;p50"/>
          <p:cNvSpPr txBox="1">
            <a:spLocks noGrp="1"/>
          </p:cNvSpPr>
          <p:nvPr>
            <p:ph type="sldNum" idx="12"/>
          </p:nvPr>
        </p:nvSpPr>
        <p:spPr>
          <a:xfrm>
            <a:off x="7901609" y="4564505"/>
            <a:ext cx="88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13</a:t>
            </a:fld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E79ECB-3A69-740C-202E-856CAF3D2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1132E2-0D27-C8E1-1976-7D647820745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9827BE-CCA7-D243-1332-B695E8FA53C5}"/>
              </a:ext>
            </a:extLst>
          </p:cNvPr>
          <p:cNvSpPr txBox="1"/>
          <p:nvPr/>
        </p:nvSpPr>
        <p:spPr>
          <a:xfrm>
            <a:off x="356484" y="950165"/>
            <a:ext cx="48901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dirty="0">
                <a:latin typeface="Helvetica Neue" panose="02020500000000000000" charset="0"/>
              </a:rPr>
              <a:t>Affected amino acid? </a:t>
            </a:r>
            <a:r>
              <a:rPr lang="en-US" altLang="zh-HK" dirty="0">
                <a:latin typeface="Helvetica Neue" panose="02020500000000000000" charset="0"/>
                <a:sym typeface="Wingdings" panose="05000000000000000000" pitchFamily="2" charset="2"/>
              </a:rPr>
              <a:t> </a:t>
            </a:r>
            <a:r>
              <a:rPr lang="en-US" altLang="zh-HK" b="1" dirty="0">
                <a:solidFill>
                  <a:srgbClr val="E36A09"/>
                </a:solidFill>
                <a:latin typeface="Helvetica Neue" panose="02020500000000000000" charset="0"/>
                <a:sym typeface="Wingdings" panose="05000000000000000000" pitchFamily="2" charset="2"/>
              </a:rPr>
              <a:t>p.(Lys1201Asn) </a:t>
            </a:r>
            <a:r>
              <a:rPr lang="de-DE" altLang="zh-HK" kern="1200" dirty="0">
                <a:solidFill>
                  <a:srgbClr val="1F3932"/>
                </a:solidFill>
                <a:effectLst/>
                <a:latin typeface="Helvetica Neue" panose="02020500000000000000" charset="0"/>
                <a:ea typeface="新細明體" panose="02020500000000000000" pitchFamily="18" charset="-120"/>
                <a:cs typeface="+mn-cs"/>
              </a:rPr>
              <a:t>NM_004006.3(</a:t>
            </a:r>
            <a:r>
              <a:rPr lang="de-DE" altLang="zh-HK" i="1" kern="1200" dirty="0">
                <a:solidFill>
                  <a:srgbClr val="1F3932"/>
                </a:solidFill>
                <a:effectLst/>
                <a:latin typeface="Helvetica Neue" panose="02020500000000000000" charset="0"/>
                <a:ea typeface="新細明體" panose="02020500000000000000" pitchFamily="18" charset="-120"/>
                <a:cs typeface="+mn-cs"/>
              </a:rPr>
              <a:t>DMD</a:t>
            </a:r>
            <a:r>
              <a:rPr lang="de-DE" altLang="zh-HK" kern="1200" dirty="0">
                <a:solidFill>
                  <a:srgbClr val="1F3932"/>
                </a:solidFill>
                <a:effectLst/>
                <a:latin typeface="Helvetica Neue" panose="02020500000000000000" charset="0"/>
                <a:ea typeface="新細明體" panose="02020500000000000000" pitchFamily="18" charset="-120"/>
                <a:cs typeface="+mn-cs"/>
              </a:rPr>
              <a:t>):c.3603G&gt;T p.(Lys1201Asn)</a:t>
            </a:r>
            <a:endParaRPr lang="zh-HK" altLang="en-US" dirty="0">
              <a:latin typeface="Helvetica Neue" panose="02020500000000000000" charset="0"/>
            </a:endParaRPr>
          </a:p>
        </p:txBody>
      </p:sp>
      <p:sp>
        <p:nvSpPr>
          <p:cNvPr id="7" name="文字方塊 1">
            <a:extLst>
              <a:ext uri="{FF2B5EF4-FFF2-40B4-BE49-F238E27FC236}">
                <a16:creationId xmlns:a16="http://schemas.microsoft.com/office/drawing/2014/main" id="{611D4A47-0772-707B-5FA7-CDD0741489F0}"/>
              </a:ext>
            </a:extLst>
          </p:cNvPr>
          <p:cNvSpPr txBox="1"/>
          <p:nvPr/>
        </p:nvSpPr>
        <p:spPr>
          <a:xfrm>
            <a:off x="3561277" y="308457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HK" altLang="en-US" sz="2000" dirty="0">
                <a:solidFill>
                  <a:srgbClr val="E36A09"/>
                </a:solidFill>
              </a:rPr>
              <a:t>∆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93640E-7F5B-2F16-3C82-1BE14415AC0A}"/>
              </a:ext>
            </a:extLst>
          </p:cNvPr>
          <p:cNvSpPr txBox="1"/>
          <p:nvPr/>
        </p:nvSpPr>
        <p:spPr>
          <a:xfrm>
            <a:off x="336165" y="3523811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Helvetica Neue" panose="02020500000000000000" charset="0"/>
              </a:rPr>
              <a:t>SpliceAI</a:t>
            </a:r>
            <a:endParaRPr lang="zh-HK" altLang="en-US" dirty="0">
              <a:latin typeface="Helvetica Neue" panose="0202050000000000000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FBE2AA-0F40-AD6C-EDB4-94670508C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87" y="3845483"/>
            <a:ext cx="3954739" cy="11452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4181E5-EE62-2839-D810-12AE95950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287" y="1549842"/>
            <a:ext cx="3954739" cy="14741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5608D0-A6A7-FE38-E52D-7B8A2D440E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6396" y="1549843"/>
            <a:ext cx="3560179" cy="89582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3E53C6F-1BB6-F2FA-EC3D-B0E1C6AAAC85}"/>
              </a:ext>
            </a:extLst>
          </p:cNvPr>
          <p:cNvSpPr txBox="1"/>
          <p:nvPr/>
        </p:nvSpPr>
        <p:spPr>
          <a:xfrm>
            <a:off x="4399963" y="1026622"/>
            <a:ext cx="2469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latin typeface="Helvetica Neue" panose="02020500000000000000" charset="0"/>
              </a:rPr>
              <a:t>Variant in exon 26</a:t>
            </a:r>
          </a:p>
          <a:p>
            <a:r>
              <a:rPr lang="en-US" altLang="zh-HK" dirty="0">
                <a:latin typeface="Helvetica Neue" panose="02020500000000000000" charset="0"/>
              </a:rPr>
              <a:t>Exon 26 = 171 bp</a:t>
            </a:r>
            <a:endParaRPr lang="zh-HK" altLang="en-US" dirty="0">
              <a:latin typeface="Helvetica Neue" panose="02020500000000000000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0CCD9D8-547E-793C-EED7-BB5758018F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0830" y="2499554"/>
            <a:ext cx="3560179" cy="71561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3759AFD-CC56-F965-278C-D2CF8F52C5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0830" y="3336621"/>
            <a:ext cx="3560179" cy="156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08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8C1D-1F30-0B92-5FEA-5429253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84" y="647840"/>
            <a:ext cx="4802537" cy="824400"/>
          </a:xfrm>
        </p:spPr>
        <p:txBody>
          <a:bodyPr/>
          <a:lstStyle/>
          <a:p>
            <a:r>
              <a:rPr lang="en-US" altLang="zh-HK" dirty="0"/>
              <a:t>Suggested classification</a:t>
            </a:r>
            <a:endParaRPr lang="zh-HK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FDA65-12CE-2455-A11D-CE20928F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A0D1F-6276-A4AF-BFB8-04116CEEA49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2D5A4-D727-D64F-A484-2AE0C764CEA0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228600" indent="0"/>
            <a:r>
              <a:rPr lang="en-US" altLang="zh-HK" sz="1600" dirty="0"/>
              <a:t>VUS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altLang="zh-HK" sz="1600" b="1" dirty="0">
                <a:solidFill>
                  <a:srgbClr val="E36A09"/>
                </a:solidFill>
              </a:rPr>
              <a:t>PP3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altLang="zh-HK" sz="1600" dirty="0"/>
              <a:t>PM2_Supporting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altLang="zh-HK" sz="1600" dirty="0"/>
              <a:t>PP4 </a:t>
            </a:r>
          </a:p>
          <a:p>
            <a:pPr marL="228600" indent="0"/>
            <a:r>
              <a:rPr lang="en-US" altLang="zh-HK" sz="1600" dirty="0"/>
              <a:t>Potential upgrade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altLang="zh-HK" sz="1600" dirty="0"/>
              <a:t>Sequencing parental samples to test for de novo occurrence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altLang="zh-HK" sz="1600" dirty="0"/>
              <a:t>Muscle biopsy for RNA-seq to confirm splicing effect</a:t>
            </a:r>
          </a:p>
          <a:p>
            <a:pPr marL="228600" indent="0"/>
            <a:endParaRPr lang="en-US" altLang="zh-HK" sz="1600" dirty="0"/>
          </a:p>
          <a:p>
            <a:pPr marL="228600" indent="0"/>
            <a:endParaRPr lang="en-US" altLang="zh-HK" sz="1600" dirty="0"/>
          </a:p>
        </p:txBody>
      </p:sp>
    </p:spTree>
    <p:extLst>
      <p:ext uri="{BB962C8B-B14F-4D97-AF65-F5344CB8AC3E}">
        <p14:creationId xmlns:p14="http://schemas.microsoft.com/office/powerpoint/2010/main" val="344996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>
            <a:extLst>
              <a:ext uri="{FF2B5EF4-FFF2-40B4-BE49-F238E27FC236}">
                <a16:creationId xmlns:a16="http://schemas.microsoft.com/office/drawing/2014/main" id="{212C8697-A67E-052A-761A-7D94F8B9B946}"/>
              </a:ext>
            </a:extLst>
          </p:cNvPr>
          <p:cNvSpPr/>
          <p:nvPr/>
        </p:nvSpPr>
        <p:spPr>
          <a:xfrm>
            <a:off x="7107382" y="3794166"/>
            <a:ext cx="1939191" cy="1045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05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919FB7-679A-C037-CF81-841BDC577EB7}"/>
              </a:ext>
            </a:extLst>
          </p:cNvPr>
          <p:cNvSpPr txBox="1">
            <a:spLocks/>
          </p:cNvSpPr>
          <p:nvPr/>
        </p:nvSpPr>
        <p:spPr>
          <a:xfrm>
            <a:off x="628650" y="1"/>
            <a:ext cx="8043110" cy="72189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F393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HK" sz="2400" dirty="0">
                <a:latin typeface="+mj-lt"/>
              </a:rPr>
              <a:t>Variant is Located in the Rod</a:t>
            </a:r>
            <a:r>
              <a:rPr lang="en-HK" sz="2400" i="1" dirty="0">
                <a:latin typeface="+mj-lt"/>
              </a:rPr>
              <a:t> </a:t>
            </a:r>
            <a:r>
              <a:rPr lang="en-HK" sz="2400" dirty="0">
                <a:latin typeface="+mj-lt"/>
              </a:rPr>
              <a:t>Domain of DMD</a:t>
            </a:r>
            <a:endParaRPr lang="en-US" sz="24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C55D5D-FB58-267A-1495-9A3C4D5A2C55}"/>
              </a:ext>
            </a:extLst>
          </p:cNvPr>
          <p:cNvSpPr txBox="1"/>
          <p:nvPr/>
        </p:nvSpPr>
        <p:spPr>
          <a:xfrm>
            <a:off x="516264" y="992540"/>
            <a:ext cx="7726741" cy="1131079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1F3932"/>
                </a:solidFill>
                <a:ea typeface="新細明體"/>
                <a:cs typeface="Calibri"/>
              </a:rPr>
              <a:t>Dystrophin contains a 24-repeat units of rod domain </a:t>
            </a:r>
            <a:r>
              <a:rPr lang="en-US" sz="1200" dirty="0">
                <a:solidFill>
                  <a:srgbClr val="1F3932"/>
                </a:solidFill>
                <a:ea typeface="Calibri"/>
                <a:cs typeface="Calibri"/>
              </a:rPr>
              <a:t>(spectrin-like domain).</a:t>
            </a:r>
            <a:endParaRPr lang="en-US" altLang="zh-TW" sz="1200" dirty="0">
              <a:solidFill>
                <a:srgbClr val="1F3932"/>
              </a:solidFill>
              <a:ea typeface="新細明體"/>
            </a:endParaRP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altLang="zh-TW" sz="1050" dirty="0">
                <a:solidFill>
                  <a:srgbClr val="1F3932"/>
                </a:solidFill>
                <a:ea typeface="新細明體"/>
              </a:rPr>
              <a:t>c.3603G&gt;T p.(Lys1201Asn) is located in its 8th repeat.</a:t>
            </a:r>
            <a:endParaRPr lang="en-US" altLang="zh-TW" sz="1050" dirty="0">
              <a:solidFill>
                <a:srgbClr val="1F3932"/>
              </a:solidFill>
              <a:ea typeface="新細明體"/>
              <a:cs typeface="Calibri"/>
            </a:endParaRPr>
          </a:p>
          <a:p>
            <a:pPr marL="257175" indent="-257175">
              <a:buFont typeface="Arial,Sans-Serif" panose="020B0604020202020204" pitchFamily="34" charset="0"/>
              <a:buChar char="•"/>
            </a:pPr>
            <a:r>
              <a:rPr lang="en-US" sz="1200" dirty="0">
                <a:solidFill>
                  <a:srgbClr val="1F3932"/>
                </a:solidFill>
                <a:ea typeface="Calibri"/>
                <a:cs typeface="Calibri"/>
              </a:rPr>
              <a:t>The function of this domain is not well established.</a:t>
            </a:r>
            <a:endParaRPr lang="en-US" sz="1200" dirty="0">
              <a:ea typeface="+mn-lt"/>
              <a:cs typeface="+mn-lt"/>
            </a:endParaRPr>
          </a:p>
          <a:p>
            <a:pPr marL="600075" lvl="1" indent="-257175">
              <a:buFont typeface="Arial,Sans-Serif" panose="020B0604020202020204" pitchFamily="34" charset="0"/>
              <a:buChar char="•"/>
            </a:pPr>
            <a:r>
              <a:rPr lang="en-US" sz="1050" dirty="0">
                <a:solidFill>
                  <a:srgbClr val="1F3932"/>
                </a:solidFill>
                <a:ea typeface="Calibri"/>
                <a:cs typeface="Calibri"/>
              </a:rPr>
              <a:t>It is expected to account for the flexible structure of protein.</a:t>
            </a:r>
            <a:endParaRPr lang="en-US" sz="1200" dirty="0">
              <a:solidFill>
                <a:srgbClr val="1F3932"/>
              </a:solidFill>
              <a:ea typeface="Calibri"/>
              <a:cs typeface="Calibri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altLang="zh-TW" sz="1200" dirty="0">
              <a:solidFill>
                <a:srgbClr val="1F3932"/>
              </a:solidFill>
              <a:ea typeface="新細明體"/>
              <a:cs typeface="Calibri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1F3932"/>
                </a:solidFill>
                <a:ea typeface="新細明體"/>
                <a:cs typeface="Calibri"/>
              </a:rPr>
              <a:t>Variants are observed throughout the gene in </a:t>
            </a:r>
            <a:r>
              <a:rPr lang="en-US" sz="1200" dirty="0">
                <a:solidFill>
                  <a:srgbClr val="1F3932"/>
                </a:solidFill>
                <a:ea typeface="Calibri"/>
                <a:cs typeface="Calibri"/>
              </a:rPr>
              <a:t>Duchenne muscular dystrophy patients.</a:t>
            </a:r>
            <a:endParaRPr lang="en-US" sz="1050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9DC9D80-4B8F-4E5F-F3C4-28C0067444C2}"/>
              </a:ext>
            </a:extLst>
          </p:cNvPr>
          <p:cNvSpPr txBox="1">
            <a:spLocks/>
          </p:cNvSpPr>
          <p:nvPr/>
        </p:nvSpPr>
        <p:spPr>
          <a:xfrm>
            <a:off x="0" y="4942070"/>
            <a:ext cx="9041092" cy="20142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F393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F393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F393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F393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F393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HK" sz="750" dirty="0"/>
              <a:t>Juan-Mateu J. et al, </a:t>
            </a:r>
            <a:r>
              <a:rPr lang="en-HK" sz="750" i="1" dirty="0"/>
              <a:t>DMD</a:t>
            </a:r>
            <a:r>
              <a:rPr lang="en-HK" sz="750" dirty="0"/>
              <a:t> Mutations in 576 Dystrophinopathy Families: A Step Forward in Genotype-Phenotype Correlations, </a:t>
            </a:r>
            <a:r>
              <a:rPr lang="en-HK" sz="750" i="1" dirty="0" err="1"/>
              <a:t>PLoS</a:t>
            </a:r>
            <a:r>
              <a:rPr lang="en-HK" sz="750" i="1" dirty="0"/>
              <a:t> ONE</a:t>
            </a:r>
            <a:r>
              <a:rPr lang="en-HK" sz="750" dirty="0"/>
              <a:t>, 2015, 10</a:t>
            </a:r>
            <a:endParaRPr lang="en-HK" sz="750" i="1" dirty="0">
              <a:ea typeface="Calibri"/>
              <a:cs typeface="Calibri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DE0755FE-6AAC-9F51-78FB-AFF7407B3E9D}"/>
              </a:ext>
            </a:extLst>
          </p:cNvPr>
          <p:cNvSpPr txBox="1">
            <a:spLocks/>
          </p:cNvSpPr>
          <p:nvPr/>
        </p:nvSpPr>
        <p:spPr>
          <a:xfrm>
            <a:off x="5481" y="4822601"/>
            <a:ext cx="9041092" cy="20142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F393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F393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F393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F393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F393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HK" sz="750" dirty="0"/>
              <a:t>Blake D.J. et al, Function and Genetics of Dystrophin and Dystrophin-Related Proteins in Muscle, </a:t>
            </a:r>
            <a:r>
              <a:rPr lang="en-HK" sz="750" i="1" dirty="0" err="1"/>
              <a:t>Physiol</a:t>
            </a:r>
            <a:r>
              <a:rPr lang="en-HK" sz="750" i="1" dirty="0"/>
              <a:t> Rev</a:t>
            </a:r>
            <a:r>
              <a:rPr lang="en-HK" sz="750" dirty="0"/>
              <a:t>, 2002, 82:291-329</a:t>
            </a:r>
            <a:endParaRPr lang="en-HK" sz="750" i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D0E5F5-58F3-86B0-031C-E4A71F15D8B0}"/>
              </a:ext>
            </a:extLst>
          </p:cNvPr>
          <p:cNvGrpSpPr/>
          <p:nvPr/>
        </p:nvGrpSpPr>
        <p:grpSpPr>
          <a:xfrm>
            <a:off x="1573549" y="2277305"/>
            <a:ext cx="5619998" cy="2282833"/>
            <a:chOff x="2098066" y="3036406"/>
            <a:chExt cx="7493330" cy="3043777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714AD912-FC20-F6FD-96AA-BA0FC2CEA54B}"/>
                </a:ext>
              </a:extLst>
            </p:cNvPr>
            <p:cNvGrpSpPr/>
            <p:nvPr/>
          </p:nvGrpSpPr>
          <p:grpSpPr>
            <a:xfrm>
              <a:off x="2098066" y="3036406"/>
              <a:ext cx="7493330" cy="3043777"/>
              <a:chOff x="2194411" y="2230613"/>
              <a:chExt cx="7493330" cy="3043777"/>
            </a:xfrm>
          </p:grpSpPr>
          <p:pic>
            <p:nvPicPr>
              <p:cNvPr id="3" name="圖片 4">
                <a:extLst>
                  <a:ext uri="{FF2B5EF4-FFF2-40B4-BE49-F238E27FC236}">
                    <a16:creationId xmlns:a16="http://schemas.microsoft.com/office/drawing/2014/main" id="{4515577E-629C-170A-973A-75CBF50000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4411" y="2547511"/>
                <a:ext cx="7493330" cy="2726879"/>
              </a:xfrm>
              <a:prstGeom prst="rect">
                <a:avLst/>
              </a:prstGeom>
            </p:spPr>
          </p:pic>
          <p:cxnSp>
            <p:nvCxnSpPr>
              <p:cNvPr id="9" name="Straight Arrow Connector 15">
                <a:extLst>
                  <a:ext uri="{FF2B5EF4-FFF2-40B4-BE49-F238E27FC236}">
                    <a16:creationId xmlns:a16="http://schemas.microsoft.com/office/drawing/2014/main" id="{8461F9CA-BA68-46E8-F7E2-4492C3FB39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9273" y="2467713"/>
                <a:ext cx="0" cy="102449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4">
                <a:extLst>
                  <a:ext uri="{FF2B5EF4-FFF2-40B4-BE49-F238E27FC236}">
                    <a16:creationId xmlns:a16="http://schemas.microsoft.com/office/drawing/2014/main" id="{1FCB7803-1BA1-F3CA-92CB-634D74229452}"/>
                  </a:ext>
                </a:extLst>
              </p:cNvPr>
              <p:cNvSpPr txBox="1"/>
              <p:nvPr/>
            </p:nvSpPr>
            <p:spPr>
              <a:xfrm>
                <a:off x="3893632" y="2230613"/>
                <a:ext cx="1371281" cy="276999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 anchor="t">
                <a:spAutoFit/>
              </a:bodyPr>
              <a:lstStyle/>
              <a:p>
                <a:pPr algn="ctr"/>
                <a:r>
                  <a:rPr lang="en-HK" sz="900" dirty="0">
                    <a:solidFill>
                      <a:srgbClr val="FF0000"/>
                    </a:solidFill>
                  </a:rPr>
                  <a:t>p.(Lys1201Asn)</a:t>
                </a:r>
                <a:endParaRPr lang="zh-TW" altLang="en-US" sz="900" dirty="0">
                  <a:ea typeface="新細明體" panose="02020500000000000000" pitchFamily="18" charset="-120"/>
                  <a:cs typeface="Calibri"/>
                </a:endParaRP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D2062A2-0089-9FEC-C59A-6096A4D13DBA}"/>
                </a:ext>
              </a:extLst>
            </p:cNvPr>
            <p:cNvCxnSpPr/>
            <p:nvPr/>
          </p:nvCxnSpPr>
          <p:spPr>
            <a:xfrm>
              <a:off x="6276914" y="5822663"/>
              <a:ext cx="116217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3339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329880-CB37-EEE1-E54C-88F60A436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564F1-BC2E-9D5D-4E3C-D6A50D80301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0824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>
            <a:spLocks noGrp="1"/>
          </p:cNvSpPr>
          <p:nvPr>
            <p:ph type="title"/>
          </p:nvPr>
        </p:nvSpPr>
        <p:spPr>
          <a:xfrm>
            <a:off x="356475" y="1854325"/>
            <a:ext cx="3823200" cy="1668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HK" dirty="0"/>
              <a:t>Exonic splicing variant</a:t>
            </a:r>
            <a:endParaRPr dirty="0"/>
          </a:p>
        </p:txBody>
      </p:sp>
      <p:sp>
        <p:nvSpPr>
          <p:cNvPr id="312" name="Google Shape;312;p44"/>
          <p:cNvSpPr txBox="1">
            <a:spLocks noGrp="1"/>
          </p:cNvSpPr>
          <p:nvPr>
            <p:ph type="body" idx="1"/>
          </p:nvPr>
        </p:nvSpPr>
        <p:spPr>
          <a:xfrm>
            <a:off x="356484" y="4564505"/>
            <a:ext cx="2464800" cy="373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Presentation title</a:t>
            </a:r>
            <a:endParaRPr/>
          </a:p>
        </p:txBody>
      </p:sp>
      <p:sp>
        <p:nvSpPr>
          <p:cNvPr id="313" name="Google Shape;313;p44"/>
          <p:cNvSpPr txBox="1">
            <a:spLocks noGrp="1"/>
          </p:cNvSpPr>
          <p:nvPr>
            <p:ph type="body" idx="2"/>
          </p:nvPr>
        </p:nvSpPr>
        <p:spPr>
          <a:xfrm>
            <a:off x="3005263" y="4564505"/>
            <a:ext cx="2789400" cy="373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Department name</a:t>
            </a:r>
            <a:endParaRPr/>
          </a:p>
        </p:txBody>
      </p:sp>
      <p:sp>
        <p:nvSpPr>
          <p:cNvPr id="314" name="Google Shape;314;p44"/>
          <p:cNvSpPr txBox="1">
            <a:spLocks noGrp="1"/>
          </p:cNvSpPr>
          <p:nvPr>
            <p:ph type="sldNum" idx="12"/>
          </p:nvPr>
        </p:nvSpPr>
        <p:spPr>
          <a:xfrm>
            <a:off x="7901609" y="4564505"/>
            <a:ext cx="88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2</a:t>
            </a:fld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ED4A251-72EB-3C41-A0DA-FE094F546B12}"/>
              </a:ext>
            </a:extLst>
          </p:cNvPr>
          <p:cNvSpPr txBox="1"/>
          <p:nvPr/>
        </p:nvSpPr>
        <p:spPr>
          <a:xfrm>
            <a:off x="535781" y="289225"/>
            <a:ext cx="8229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2700" kern="1200" dirty="0">
                <a:solidFill>
                  <a:srgbClr val="1F3932"/>
                </a:solidFill>
                <a:latin typeface="Helvetica Neue" panose="02020500000000000000" charset="0"/>
                <a:ea typeface="+mn-ea"/>
                <a:cs typeface="+mn-cs"/>
              </a:rPr>
              <a:t>Clinical </a:t>
            </a:r>
            <a:r>
              <a:rPr lang="en-US" altLang="zh-HK" sz="2700" kern="1200" dirty="0">
                <a:solidFill>
                  <a:srgbClr val="1F3932"/>
                </a:solidFill>
                <a:latin typeface="Helvetica Neue" panose="02020500000000000000" charset="0"/>
                <a:ea typeface="新細明體" panose="02020500000000000000" pitchFamily="18" charset="-120"/>
                <a:cs typeface="+mn-cs"/>
              </a:rPr>
              <a:t>Details</a:t>
            </a:r>
            <a:endParaRPr lang="en-US" sz="2700" kern="1200" dirty="0">
              <a:solidFill>
                <a:srgbClr val="1F3932"/>
              </a:solidFill>
              <a:latin typeface="Helvetica Neue" panose="02020500000000000000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92F21-9D94-4F6B-814F-3AC77835E92A}"/>
              </a:ext>
            </a:extLst>
          </p:cNvPr>
          <p:cNvSpPr txBox="1"/>
          <p:nvPr/>
        </p:nvSpPr>
        <p:spPr>
          <a:xfrm>
            <a:off x="7176327" y="3897774"/>
            <a:ext cx="177304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685800">
              <a:buClrTx/>
            </a:pPr>
            <a:endParaRPr lang="en-CN" sz="3000" kern="1200" dirty="0">
              <a:solidFill>
                <a:srgbClr val="1F3932"/>
              </a:solidFill>
              <a:latin typeface="Helvetica Neue" panose="02020500000000000000" charset="0"/>
              <a:ea typeface="+mn-ea"/>
              <a:cs typeface="+mn-cs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D351EEED-AF5E-C323-02D2-E43B8FBB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pPr defTabSz="685800">
              <a:buClrTx/>
            </a:pPr>
            <a:fld id="{54D55112-D0D0-4BF1-8AEE-F9228EA95445}" type="slidenum">
              <a:rPr lang="en-HK" kern="1200">
                <a:solidFill>
                  <a:srgbClr val="1F3932"/>
                </a:solidFill>
                <a:latin typeface="Helvetica Neue" panose="02020500000000000000" charset="0"/>
                <a:ea typeface="+mn-ea"/>
                <a:cs typeface="+mn-cs"/>
              </a:rPr>
              <a:pPr defTabSz="685800">
                <a:buClrTx/>
              </a:pPr>
              <a:t>3</a:t>
            </a:fld>
            <a:endParaRPr lang="en-HK" kern="1200" dirty="0">
              <a:solidFill>
                <a:srgbClr val="1F3932"/>
              </a:solidFill>
              <a:latin typeface="Helvetica Neue" panose="02020500000000000000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1D8D-B45C-4B25-BC2D-317B465F0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82" y="1001052"/>
            <a:ext cx="4109371" cy="3598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1800" b="1" dirty="0">
                <a:latin typeface="Helvetica Neue" panose="02020500000000000000" charset="0"/>
              </a:rPr>
              <a:t>Clinical features</a:t>
            </a:r>
          </a:p>
          <a:p>
            <a:r>
              <a:rPr lang="en-US" altLang="zh-HK" sz="1500" b="1" dirty="0">
                <a:solidFill>
                  <a:srgbClr val="4285F4"/>
                </a:solidFill>
                <a:latin typeface="Helvetica Neue" panose="02020500000000000000" charset="0"/>
              </a:rPr>
              <a:t>Chronic axonal neuropathy</a:t>
            </a:r>
            <a:r>
              <a:rPr lang="en-US" altLang="zh-HK" sz="1500" dirty="0">
                <a:latin typeface="Helvetica Neue" panose="02020500000000000000" charset="0"/>
              </a:rPr>
              <a:t> </a:t>
            </a:r>
          </a:p>
          <a:p>
            <a:pPr lvl="1"/>
            <a:r>
              <a:rPr lang="en-US" altLang="zh-HK" sz="1500" dirty="0">
                <a:solidFill>
                  <a:srgbClr val="4285F4"/>
                </a:solidFill>
                <a:latin typeface="Helvetica Neue" panose="02020500000000000000" charset="0"/>
              </a:rPr>
              <a:t>Gross motor delay </a:t>
            </a:r>
            <a:r>
              <a:rPr lang="en-US" altLang="zh-HK" sz="1500" dirty="0">
                <a:latin typeface="Helvetica Neue" panose="02020500000000000000" charset="0"/>
              </a:rPr>
              <a:t>with </a:t>
            </a:r>
            <a:r>
              <a:rPr lang="en-US" altLang="zh-HK" sz="1500" dirty="0">
                <a:solidFill>
                  <a:srgbClr val="4285F4"/>
                </a:solidFill>
                <a:latin typeface="Helvetica Neue" panose="02020500000000000000" charset="0"/>
              </a:rPr>
              <a:t>progressive deterioration</a:t>
            </a:r>
            <a:r>
              <a:rPr lang="en-US" altLang="zh-HK" sz="1500" dirty="0">
                <a:latin typeface="Helvetica Neue" panose="02020500000000000000" charset="0"/>
              </a:rPr>
              <a:t> since childhood</a:t>
            </a:r>
          </a:p>
          <a:p>
            <a:pPr lvl="1"/>
            <a:r>
              <a:rPr lang="en-US" altLang="zh-HK" sz="1500" dirty="0">
                <a:solidFill>
                  <a:srgbClr val="4285F4"/>
                </a:solidFill>
                <a:latin typeface="Helvetica Neue" panose="02020500000000000000" charset="0"/>
              </a:rPr>
              <a:t>Progressive motor weakness</a:t>
            </a:r>
            <a:r>
              <a:rPr lang="en-US" altLang="zh-HK" sz="1500" dirty="0">
                <a:latin typeface="Helvetica Neue" panose="02020500000000000000" charset="0"/>
              </a:rPr>
              <a:t> and loss of walking ability</a:t>
            </a:r>
          </a:p>
          <a:p>
            <a:r>
              <a:rPr lang="en-US" altLang="zh-HK" sz="1500" b="1" dirty="0">
                <a:solidFill>
                  <a:srgbClr val="4285F4"/>
                </a:solidFill>
                <a:latin typeface="Helvetica Neue" panose="02020500000000000000" charset="0"/>
              </a:rPr>
              <a:t>Mild cognitive impairment</a:t>
            </a:r>
          </a:p>
          <a:p>
            <a:endParaRPr lang="en-US" altLang="zh-HK" sz="1500" b="1" dirty="0">
              <a:solidFill>
                <a:srgbClr val="4285F4"/>
              </a:solidFill>
              <a:latin typeface="Helvetica Neue" panose="02020500000000000000" charset="0"/>
            </a:endParaRPr>
          </a:p>
          <a:p>
            <a:pPr marL="0" indent="0">
              <a:buNone/>
            </a:pPr>
            <a:r>
              <a:rPr lang="en-US" altLang="zh-HK" sz="1800" b="1" dirty="0">
                <a:latin typeface="Helvetica Neue" panose="02020500000000000000" charset="0"/>
              </a:rPr>
              <a:t>Pathology testing</a:t>
            </a:r>
          </a:p>
          <a:p>
            <a:r>
              <a:rPr lang="en-US" altLang="zh-HK" sz="1500" dirty="0">
                <a:latin typeface="Helvetica Neue" panose="02020500000000000000" charset="0"/>
              </a:rPr>
              <a:t>Nerve/muscle biopsy: </a:t>
            </a:r>
          </a:p>
          <a:p>
            <a:pPr lvl="1"/>
            <a:r>
              <a:rPr lang="en-US" altLang="zh-HK" sz="1500" b="1" dirty="0">
                <a:solidFill>
                  <a:srgbClr val="4285F4"/>
                </a:solidFill>
                <a:latin typeface="Helvetica Neue" panose="02020500000000000000" charset="0"/>
              </a:rPr>
              <a:t>chronic axonal neuropathy</a:t>
            </a:r>
          </a:p>
          <a:p>
            <a:pPr lvl="1"/>
            <a:r>
              <a:rPr lang="en-US" altLang="zh-HK" sz="1500" b="1" dirty="0">
                <a:solidFill>
                  <a:srgbClr val="4285F4"/>
                </a:solidFill>
                <a:latin typeface="Helvetica Neue" panose="02020500000000000000" charset="0"/>
              </a:rPr>
              <a:t>neurogenic muscle atrophy</a:t>
            </a:r>
            <a:endParaRPr lang="en-US" altLang="zh-HK" sz="1500" dirty="0">
              <a:latin typeface="Helvetica Neue" panose="02020500000000000000" charset="0"/>
            </a:endParaRPr>
          </a:p>
          <a:p>
            <a:endParaRPr lang="en-US" altLang="zh-HK" sz="1500" b="1" dirty="0">
              <a:solidFill>
                <a:srgbClr val="4285F4"/>
              </a:solidFill>
              <a:latin typeface="Helvetica Neue" panose="02020500000000000000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E4A387-7FD4-47B6-9A4F-65E6359A9CDC}"/>
              </a:ext>
            </a:extLst>
          </p:cNvPr>
          <p:cNvSpPr txBox="1">
            <a:spLocks/>
          </p:cNvSpPr>
          <p:nvPr/>
        </p:nvSpPr>
        <p:spPr>
          <a:xfrm>
            <a:off x="4760760" y="1013852"/>
            <a:ext cx="4109371" cy="413230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F393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F393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F393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F393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F393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>
              <a:spcBef>
                <a:spcPts val="750"/>
              </a:spcBef>
              <a:buClrTx/>
            </a:pPr>
            <a:endParaRPr lang="en-US" altLang="zh-HK" sz="1500" dirty="0">
              <a:latin typeface="Helvetica Neue" panose="02020500000000000000" charset="0"/>
              <a:ea typeface="新細明體" panose="02020500000000000000" pitchFamily="18" charset="-12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endParaRPr lang="en-US" altLang="zh-HK" sz="1200" dirty="0">
              <a:latin typeface="Helvetica Neue" panose="02020500000000000000" charset="0"/>
              <a:ea typeface="新細明體" panose="02020500000000000000" pitchFamily="18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AC30E-58D6-CE14-E9AB-EC2B61E4AEB2}"/>
              </a:ext>
            </a:extLst>
          </p:cNvPr>
          <p:cNvSpPr txBox="1"/>
          <p:nvPr/>
        </p:nvSpPr>
        <p:spPr>
          <a:xfrm>
            <a:off x="4760760" y="307640"/>
            <a:ext cx="3950888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buClrTx/>
            </a:pPr>
            <a:r>
              <a:rPr lang="en-US" altLang="zh-HK" sz="1350" kern="1200" dirty="0">
                <a:solidFill>
                  <a:prstClr val="black"/>
                </a:solidFill>
                <a:latin typeface="Helvetica Neue" panose="02020500000000000000" charset="0"/>
                <a:ea typeface="新細明體" panose="02020500000000000000" pitchFamily="18" charset="-120"/>
                <a:cs typeface="+mn-cs"/>
              </a:rPr>
              <a:t>One frameshift variant in </a:t>
            </a:r>
            <a:r>
              <a:rPr lang="en-US" altLang="zh-HK" sz="1350" i="1" kern="1200" dirty="0">
                <a:solidFill>
                  <a:prstClr val="black"/>
                </a:solidFill>
                <a:latin typeface="Helvetica Neue" panose="02020500000000000000" charset="0"/>
                <a:ea typeface="新細明體" panose="02020500000000000000" pitchFamily="18" charset="-120"/>
                <a:cs typeface="+mn-cs"/>
              </a:rPr>
              <a:t>COX20</a:t>
            </a:r>
            <a:r>
              <a:rPr lang="en-US" altLang="zh-HK" sz="1350" kern="1200" dirty="0">
                <a:solidFill>
                  <a:prstClr val="black"/>
                </a:solidFill>
                <a:latin typeface="Helvetica Neue" panose="02020500000000000000" charset="0"/>
                <a:ea typeface="新細明體" panose="02020500000000000000" pitchFamily="18" charset="-120"/>
                <a:cs typeface="+mn-cs"/>
              </a:rPr>
              <a:t> </a:t>
            </a:r>
            <a:r>
              <a:rPr lang="en-US" altLang="zh-HK" sz="1350" i="1" kern="1200" dirty="0">
                <a:solidFill>
                  <a:srgbClr val="FF0000"/>
                </a:solidFill>
                <a:latin typeface="Helvetica Neue" panose="02020500000000000000" charset="0"/>
                <a:ea typeface="新細明體" panose="02020500000000000000" pitchFamily="18" charset="-120"/>
                <a:cs typeface="+mn-cs"/>
              </a:rPr>
              <a:t>in trans </a:t>
            </a:r>
            <a:r>
              <a:rPr lang="en-US" altLang="zh-HK" sz="1350" kern="1200" dirty="0">
                <a:solidFill>
                  <a:prstClr val="black"/>
                </a:solidFill>
                <a:latin typeface="Helvetica Neue" panose="02020500000000000000" charset="0"/>
                <a:ea typeface="新細明體" panose="02020500000000000000" pitchFamily="18" charset="-120"/>
                <a:cs typeface="+mn-cs"/>
              </a:rPr>
              <a:t>with  </a:t>
            </a:r>
          </a:p>
          <a:p>
            <a:pPr defTabSz="685800">
              <a:buClrTx/>
            </a:pPr>
            <a:endParaRPr lang="en-US" altLang="zh-HK" sz="1350" b="1" kern="1200" dirty="0">
              <a:solidFill>
                <a:prstClr val="black"/>
              </a:solidFill>
              <a:latin typeface="Helvetica Neue" panose="02020500000000000000" charset="0"/>
              <a:ea typeface="新細明體" panose="02020500000000000000" pitchFamily="18" charset="-120"/>
              <a:cs typeface="+mn-cs"/>
            </a:endParaRPr>
          </a:p>
          <a:p>
            <a:pPr defTabSz="685800">
              <a:buClrTx/>
            </a:pPr>
            <a:r>
              <a:rPr lang="en-US" altLang="zh-HK" sz="1350" b="1" kern="1200" dirty="0">
                <a:solidFill>
                  <a:prstClr val="black"/>
                </a:solidFill>
                <a:latin typeface="Helvetica Neue" panose="02020500000000000000" charset="0"/>
                <a:ea typeface="新細明體" panose="02020500000000000000" pitchFamily="18" charset="-120"/>
                <a:cs typeface="+mn-cs"/>
              </a:rPr>
              <a:t>NM_198076.6(</a:t>
            </a:r>
            <a:r>
              <a:rPr lang="en-US" altLang="zh-HK" sz="1350" b="1" i="1" kern="1200" dirty="0">
                <a:solidFill>
                  <a:prstClr val="black"/>
                </a:solidFill>
                <a:latin typeface="Helvetica Neue" panose="02020500000000000000" charset="0"/>
                <a:ea typeface="新細明體" panose="02020500000000000000" pitchFamily="18" charset="-120"/>
                <a:cs typeface="+mn-cs"/>
              </a:rPr>
              <a:t>COX20</a:t>
            </a:r>
            <a:r>
              <a:rPr lang="en-US" altLang="zh-HK" sz="1350" b="1" kern="1200" dirty="0">
                <a:solidFill>
                  <a:prstClr val="black"/>
                </a:solidFill>
                <a:latin typeface="Helvetica Neue" panose="02020500000000000000" charset="0"/>
                <a:ea typeface="新細明體" panose="02020500000000000000" pitchFamily="18" charset="-120"/>
                <a:cs typeface="+mn-cs"/>
              </a:rPr>
              <a:t>):c.41A&gt;G p.(Lys14Arg)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6273AE-12DD-08EE-7838-D274AB4069B9}"/>
              </a:ext>
            </a:extLst>
          </p:cNvPr>
          <p:cNvSpPr txBox="1"/>
          <p:nvPr/>
        </p:nvSpPr>
        <p:spPr>
          <a:xfrm>
            <a:off x="4760759" y="1045358"/>
            <a:ext cx="389166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 defTabSz="685800">
              <a:buClrTx/>
              <a:buFont typeface="Arial" panose="020B0604020202020204" pitchFamily="34" charset="0"/>
              <a:buChar char="•"/>
            </a:pPr>
            <a:r>
              <a:rPr lang="de-DE" altLang="zh-HK" sz="1500" kern="1200" dirty="0">
                <a:solidFill>
                  <a:srgbClr val="1F3932"/>
                </a:solidFill>
                <a:latin typeface="Helvetica Neue" panose="02020500000000000000" charset="0"/>
                <a:ea typeface="新細明體" panose="02020500000000000000" pitchFamily="18" charset="-120"/>
                <a:cs typeface="+mn-cs"/>
              </a:rPr>
              <a:t>Chr1: 244,835,755 (GRCh38) </a:t>
            </a:r>
          </a:p>
          <a:p>
            <a:pPr marL="214313" indent="-214313" defTabSz="685800">
              <a:buClrTx/>
              <a:buFont typeface="Arial" panose="020B0604020202020204" pitchFamily="34" charset="0"/>
              <a:buChar char="•"/>
            </a:pPr>
            <a:r>
              <a:rPr lang="en-HK" altLang="zh-HK" sz="1500" kern="1200" dirty="0">
                <a:solidFill>
                  <a:srgbClr val="1F3932"/>
                </a:solidFill>
                <a:latin typeface="Helvetica Neue" panose="02020500000000000000" charset="0"/>
                <a:ea typeface="新細明體" panose="02020500000000000000" pitchFamily="18" charset="-120"/>
                <a:cs typeface="+mn-cs"/>
              </a:rPr>
              <a:t>Rs ID : rs1057521790</a:t>
            </a:r>
          </a:p>
          <a:p>
            <a:pPr marL="214313" indent="-214313" defTabSz="685800">
              <a:buClrTx/>
              <a:buFont typeface="Arial" panose="020B0604020202020204" pitchFamily="34" charset="0"/>
              <a:buChar char="•"/>
            </a:pPr>
            <a:r>
              <a:rPr lang="de-DE" altLang="zh-HK" sz="1500" kern="1200" dirty="0">
                <a:solidFill>
                  <a:srgbClr val="1F3932"/>
                </a:solidFill>
                <a:latin typeface="Helvetica Neue" panose="02020500000000000000" charset="0"/>
                <a:ea typeface="新細明體" panose="02020500000000000000" pitchFamily="18" charset="-120"/>
                <a:cs typeface="+mn-cs"/>
              </a:rPr>
              <a:t>Located in exon 1 of 4</a:t>
            </a:r>
          </a:p>
          <a:p>
            <a:pPr marL="214313" indent="-214313" defTabSz="685800">
              <a:buClrTx/>
              <a:buFont typeface="Arial" panose="020B0604020202020204" pitchFamily="34" charset="0"/>
              <a:buChar char="•"/>
            </a:pPr>
            <a:endParaRPr lang="de-DE" altLang="zh-HK" sz="1500" kern="1200" dirty="0">
              <a:solidFill>
                <a:srgbClr val="1F3932"/>
              </a:solidFill>
              <a:latin typeface="Helvetica Neue" panose="02020500000000000000" charset="0"/>
              <a:ea typeface="新細明體" panose="02020500000000000000" pitchFamily="18" charset="-120"/>
              <a:cs typeface="+mn-cs"/>
            </a:endParaRPr>
          </a:p>
          <a:p>
            <a:pPr marL="214313" indent="-214313" defTabSz="685800">
              <a:buClrTx/>
              <a:buFont typeface="Arial" panose="020B0604020202020204" pitchFamily="34" charset="0"/>
              <a:buChar char="•"/>
            </a:pPr>
            <a:r>
              <a:rPr lang="de-DE" altLang="zh-HK" sz="1500" kern="1200" dirty="0">
                <a:solidFill>
                  <a:srgbClr val="1F3932"/>
                </a:solidFill>
                <a:latin typeface="Helvetica Neue" panose="02020500000000000000" charset="0"/>
                <a:ea typeface="新細明體" panose="02020500000000000000" pitchFamily="18" charset="-120"/>
                <a:cs typeface="+mn-cs"/>
              </a:rPr>
              <a:t>gnomAD (v.2.1.1)= </a:t>
            </a:r>
            <a:r>
              <a:rPr lang="en-US" altLang="zh-HK" sz="1500" kern="1200" dirty="0">
                <a:solidFill>
                  <a:prstClr val="black"/>
                </a:solidFill>
                <a:latin typeface="Helvetica Neue" panose="02020500000000000000" charset="0"/>
                <a:ea typeface="Calibri" panose="020F0502020204030204" pitchFamily="34" charset="0"/>
                <a:cs typeface="Times New Roman" panose="02020603050405020304" pitchFamily="18" charset="0"/>
              </a:rPr>
              <a:t>1 in 41838</a:t>
            </a:r>
          </a:p>
          <a:p>
            <a:pPr marL="214313" indent="-214313" defTabSz="685800">
              <a:buClrTx/>
              <a:buFont typeface="Arial" panose="020B0604020202020204" pitchFamily="34" charset="0"/>
              <a:buChar char="•"/>
            </a:pPr>
            <a:r>
              <a:rPr lang="de-DE" altLang="zh-HK" sz="1500" kern="1200" dirty="0">
                <a:solidFill>
                  <a:srgbClr val="1F3932"/>
                </a:solidFill>
                <a:latin typeface="Helvetica Neue" panose="02020500000000000000" charset="0"/>
                <a:ea typeface="新細明體" panose="02020500000000000000" pitchFamily="18" charset="-120"/>
                <a:cs typeface="+mn-cs"/>
              </a:rPr>
              <a:t>gnomAD (v.3.1.2)= </a:t>
            </a:r>
            <a:r>
              <a:rPr lang="en-US" altLang="zh-HK" sz="1500" kern="1200" dirty="0">
                <a:solidFill>
                  <a:prstClr val="black"/>
                </a:solidFill>
                <a:latin typeface="Helvetica Neue" panose="02020500000000000000" charset="0"/>
                <a:ea typeface="Calibri" panose="020F0502020204030204" pitchFamily="34" charset="0"/>
                <a:cs typeface="Times New Roman" panose="02020603050405020304" pitchFamily="18" charset="0"/>
              </a:rPr>
              <a:t>7 in 148900</a:t>
            </a:r>
          </a:p>
          <a:p>
            <a:pPr defTabSz="685800">
              <a:buClrTx/>
            </a:pPr>
            <a:endParaRPr lang="de-DE" altLang="zh-HK" sz="1500" kern="1200" dirty="0">
              <a:solidFill>
                <a:srgbClr val="1F3932"/>
              </a:solidFill>
              <a:latin typeface="Helvetica Neue" panose="02020500000000000000" charset="0"/>
              <a:ea typeface="新細明體" panose="02020500000000000000" pitchFamily="18" charset="-120"/>
              <a:cs typeface="+mn-cs"/>
            </a:endParaRPr>
          </a:p>
          <a:p>
            <a:pPr marL="214313" indent="-214313" defTabSz="685800">
              <a:buClrTx/>
              <a:buFont typeface="Arial" panose="020B0604020202020204" pitchFamily="34" charset="0"/>
              <a:buChar char="•"/>
            </a:pPr>
            <a:endParaRPr lang="de-DE" altLang="zh-HK" sz="1500" kern="1200" dirty="0">
              <a:solidFill>
                <a:srgbClr val="1F3932"/>
              </a:solidFill>
              <a:latin typeface="Helvetica Neue" panose="02020500000000000000" charset="0"/>
              <a:ea typeface="新細明體" panose="02020500000000000000" pitchFamily="18" charset="-120"/>
              <a:cs typeface="+mn-cs"/>
            </a:endParaRPr>
          </a:p>
          <a:p>
            <a:pPr marL="214313" indent="-214313" defTabSz="685800">
              <a:buClrTx/>
              <a:buFont typeface="Arial" panose="020B0604020202020204" pitchFamily="34" charset="0"/>
              <a:buChar char="•"/>
            </a:pPr>
            <a:endParaRPr lang="de-DE" altLang="zh-HK" sz="1500" kern="1200" dirty="0">
              <a:solidFill>
                <a:srgbClr val="1F3932"/>
              </a:solidFill>
              <a:latin typeface="Helvetica Neue" panose="02020500000000000000" charset="0"/>
              <a:ea typeface="新細明體" panose="02020500000000000000" pitchFamily="18" charset="-120"/>
              <a:cs typeface="+mn-cs"/>
            </a:endParaRPr>
          </a:p>
          <a:p>
            <a:pPr marL="214313" indent="-214313" defTabSz="685800">
              <a:buClrTx/>
              <a:buFont typeface="Arial" panose="020B0604020202020204" pitchFamily="34" charset="0"/>
              <a:buChar char="•"/>
            </a:pPr>
            <a:endParaRPr lang="de-DE" altLang="zh-HK" sz="1500" kern="1200" dirty="0">
              <a:solidFill>
                <a:srgbClr val="1F3932"/>
              </a:solidFill>
              <a:latin typeface="Helvetica Neue" panose="02020500000000000000" charset="0"/>
              <a:ea typeface="新細明體" panose="02020500000000000000" pitchFamily="18" charset="-120"/>
              <a:cs typeface="+mn-cs"/>
            </a:endParaRPr>
          </a:p>
          <a:p>
            <a:pPr defTabSz="685800">
              <a:buClrTx/>
            </a:pPr>
            <a:endParaRPr lang="de-DE" altLang="zh-HK" sz="1500" kern="1200" dirty="0">
              <a:solidFill>
                <a:srgbClr val="1F3932"/>
              </a:solidFill>
              <a:latin typeface="Helvetica Neue" panose="02020500000000000000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E00F2-5300-8480-23AE-67A2B58894FC}"/>
              </a:ext>
            </a:extLst>
          </p:cNvPr>
          <p:cNvSpPr txBox="1"/>
          <p:nvPr/>
        </p:nvSpPr>
        <p:spPr>
          <a:xfrm>
            <a:off x="4760760" y="2586025"/>
            <a:ext cx="395088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buClrTx/>
            </a:pPr>
            <a:r>
              <a:rPr lang="en-US" altLang="zh-HK" sz="1350" b="1" kern="1200" dirty="0">
                <a:solidFill>
                  <a:prstClr val="black"/>
                </a:solidFill>
                <a:latin typeface="Helvetica Neue" panose="02020500000000000000" charset="0"/>
                <a:ea typeface="新細明體" panose="02020500000000000000" pitchFamily="18" charset="-120"/>
                <a:cs typeface="+mn-cs"/>
              </a:rPr>
              <a:t>How should we classify this exonic </a:t>
            </a:r>
            <a:r>
              <a:rPr lang="en-US" altLang="zh-HK" sz="1350" b="1" i="1" kern="1200" dirty="0">
                <a:solidFill>
                  <a:prstClr val="black"/>
                </a:solidFill>
                <a:latin typeface="Helvetica Neue" panose="02020500000000000000" charset="0"/>
                <a:ea typeface="新細明體" panose="02020500000000000000" pitchFamily="18" charset="-120"/>
                <a:cs typeface="+mn-cs"/>
              </a:rPr>
              <a:t>COX20 </a:t>
            </a:r>
            <a:r>
              <a:rPr lang="en-US" altLang="zh-HK" sz="1350" b="1" kern="1200" dirty="0">
                <a:solidFill>
                  <a:prstClr val="black"/>
                </a:solidFill>
                <a:latin typeface="Helvetica Neue" panose="02020500000000000000" charset="0"/>
                <a:ea typeface="新細明體" panose="02020500000000000000" pitchFamily="18" charset="-120"/>
                <a:cs typeface="+mn-cs"/>
              </a:rPr>
              <a:t>variant?</a:t>
            </a:r>
          </a:p>
        </p:txBody>
      </p:sp>
    </p:spTree>
    <p:extLst>
      <p:ext uri="{BB962C8B-B14F-4D97-AF65-F5344CB8AC3E}">
        <p14:creationId xmlns:p14="http://schemas.microsoft.com/office/powerpoint/2010/main" val="357830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 txBox="1">
            <a:spLocks noGrp="1"/>
          </p:cNvSpPr>
          <p:nvPr>
            <p:ph type="title"/>
          </p:nvPr>
        </p:nvSpPr>
        <p:spPr>
          <a:xfrm>
            <a:off x="356485" y="328514"/>
            <a:ext cx="6175190" cy="824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Multiple in silico prediction tools predict the missense variant to be benign </a:t>
            </a:r>
            <a:endParaRPr dirty="0"/>
          </a:p>
        </p:txBody>
      </p:sp>
      <p:sp>
        <p:nvSpPr>
          <p:cNvPr id="363" name="Google Shape;363;p50"/>
          <p:cNvSpPr txBox="1">
            <a:spLocks noGrp="1"/>
          </p:cNvSpPr>
          <p:nvPr>
            <p:ph type="sldNum" idx="12"/>
          </p:nvPr>
        </p:nvSpPr>
        <p:spPr>
          <a:xfrm>
            <a:off x="7901609" y="4564505"/>
            <a:ext cx="88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4</a:t>
            </a:fld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E79ECB-3A69-740C-202E-856CAF3D2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1132E2-0D27-C8E1-1976-7D647820745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10" name="圖片 4">
            <a:extLst>
              <a:ext uri="{FF2B5EF4-FFF2-40B4-BE49-F238E27FC236}">
                <a16:creationId xmlns:a16="http://schemas.microsoft.com/office/drawing/2014/main" id="{5763A3F1-1263-1F92-28CC-C81C705A0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84" y="1270045"/>
            <a:ext cx="7202556" cy="354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3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0"/>
          <p:cNvSpPr txBox="1">
            <a:spLocks noGrp="1"/>
          </p:cNvSpPr>
          <p:nvPr>
            <p:ph type="sldNum" idx="12"/>
          </p:nvPr>
        </p:nvSpPr>
        <p:spPr>
          <a:xfrm>
            <a:off x="7901609" y="4564505"/>
            <a:ext cx="88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5</a:t>
            </a:fld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E79ECB-3A69-740C-202E-856CAF3D2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1132E2-0D27-C8E1-1976-7D647820745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E44DFB-28E5-806D-0415-9FAFBA63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85" y="289983"/>
            <a:ext cx="6213648" cy="824400"/>
          </a:xfrm>
        </p:spPr>
        <p:txBody>
          <a:bodyPr>
            <a:normAutofit/>
          </a:bodyPr>
          <a:lstStyle/>
          <a:p>
            <a:r>
              <a:rPr lang="en-US" altLang="zh-HK" dirty="0"/>
              <a:t>Further analysis reveals the variant locates near exon junction</a:t>
            </a:r>
            <a:endParaRPr lang="zh-HK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60273-74C0-8D3F-F802-8227D5490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09" y="1299798"/>
            <a:ext cx="7518400" cy="140714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715701-AF5C-6002-B466-FEAA6BB5D960}"/>
              </a:ext>
            </a:extLst>
          </p:cNvPr>
          <p:cNvSpPr/>
          <p:nvPr/>
        </p:nvSpPr>
        <p:spPr>
          <a:xfrm>
            <a:off x="4436533" y="1369923"/>
            <a:ext cx="345440" cy="1407144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670855C-3250-F287-7E4E-486FEF05D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55" y="2935246"/>
            <a:ext cx="3499257" cy="316198"/>
          </a:xfrm>
          <a:prstGeom prst="rect">
            <a:avLst/>
          </a:prstGeom>
        </p:spPr>
      </p:pic>
      <p:pic>
        <p:nvPicPr>
          <p:cNvPr id="9" name="圖片 11">
            <a:extLst>
              <a:ext uri="{FF2B5EF4-FFF2-40B4-BE49-F238E27FC236}">
                <a16:creationId xmlns:a16="http://schemas.microsoft.com/office/drawing/2014/main" id="{8EDA7000-0B3C-1EF1-BD7C-DF39C6EC27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209" y="3404462"/>
            <a:ext cx="3570236" cy="1641671"/>
          </a:xfrm>
          <a:prstGeom prst="rect">
            <a:avLst/>
          </a:prstGeom>
        </p:spPr>
      </p:pic>
      <p:sp>
        <p:nvSpPr>
          <p:cNvPr id="11" name="文字方塊 1">
            <a:extLst>
              <a:ext uri="{FF2B5EF4-FFF2-40B4-BE49-F238E27FC236}">
                <a16:creationId xmlns:a16="http://schemas.microsoft.com/office/drawing/2014/main" id="{FA5F66CD-0800-D9A1-26B9-59776B444BAD}"/>
              </a:ext>
            </a:extLst>
          </p:cNvPr>
          <p:cNvSpPr txBox="1"/>
          <p:nvPr/>
        </p:nvSpPr>
        <p:spPr>
          <a:xfrm>
            <a:off x="3047247" y="2885584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HK" altLang="en-US" sz="2000" dirty="0">
                <a:solidFill>
                  <a:srgbClr val="FEAD49"/>
                </a:solidFill>
              </a:rPr>
              <a:t>∆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39A812-ACCB-679B-49B1-CAC7BBAE4FC4}"/>
              </a:ext>
            </a:extLst>
          </p:cNvPr>
          <p:cNvSpPr txBox="1"/>
          <p:nvPr/>
        </p:nvSpPr>
        <p:spPr>
          <a:xfrm>
            <a:off x="4104265" y="3285694"/>
            <a:ext cx="4836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HK" b="1" dirty="0">
                <a:solidFill>
                  <a:srgbClr val="1F3932"/>
                </a:solidFill>
                <a:latin typeface="Helvetica Neue" panose="02020500000000000000" charset="0"/>
              </a:rPr>
              <a:t>Prediction tools (MaxEntScan and SpliceAI) both predicts the variant to cause loss of splice donor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HK" b="1" dirty="0">
              <a:solidFill>
                <a:srgbClr val="1F3932"/>
              </a:solidFill>
              <a:latin typeface="Helvetica Neue" panose="02020500000000000000" charset="0"/>
            </a:endParaRPr>
          </a:p>
          <a:p>
            <a:pPr algn="l"/>
            <a:r>
              <a:rPr lang="en-US" altLang="zh-HK" b="1" dirty="0">
                <a:solidFill>
                  <a:srgbClr val="1F3932"/>
                </a:solidFill>
                <a:latin typeface="Helvetica Neue" panose="02020500000000000000" charset="0"/>
                <a:sym typeface="Wingdings" panose="05000000000000000000" pitchFamily="2" charset="2"/>
              </a:rPr>
              <a:t> Search literature for functional evidence</a:t>
            </a:r>
            <a:endParaRPr lang="zh-HK" altLang="en-US" b="1" dirty="0">
              <a:solidFill>
                <a:srgbClr val="1F3932"/>
              </a:solidFill>
              <a:latin typeface="Helvetica Neue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8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511FB74C-D45E-CA43-9D2D-6388C087D183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defTabSz="685800">
              <a:buClrTx/>
            </a:pPr>
            <a:fld id="{54D55112-D0D0-4BF1-8AEE-F9228EA95445}" type="slidenum">
              <a:rPr lang="en-HK" kern="1200" smtClean="0">
                <a:solidFill>
                  <a:srgbClr val="1F3932"/>
                </a:solidFill>
                <a:latin typeface="Helvetica Neue" panose="02020500000000000000" charset="0"/>
                <a:ea typeface="+mn-ea"/>
                <a:cs typeface="+mn-cs"/>
              </a:rPr>
              <a:pPr algn="r" defTabSz="685800">
                <a:buClrTx/>
              </a:pPr>
              <a:t>6</a:t>
            </a:fld>
            <a:endParaRPr lang="en-HK" kern="1200" dirty="0">
              <a:solidFill>
                <a:srgbClr val="1F3932"/>
              </a:solidFill>
              <a:latin typeface="Helvetica Neue" panose="02020500000000000000" charset="0"/>
              <a:ea typeface="+mn-ea"/>
              <a:cs typeface="+mn-cs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DFDA0B-E7F4-B3B7-BE8F-04AF9A7EB61F}"/>
              </a:ext>
            </a:extLst>
          </p:cNvPr>
          <p:cNvSpPr txBox="1">
            <a:spLocks/>
          </p:cNvSpPr>
          <p:nvPr/>
        </p:nvSpPr>
        <p:spPr>
          <a:xfrm>
            <a:off x="729827" y="237124"/>
            <a:ext cx="8305800" cy="1325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HK" sz="2400" dirty="0">
                <a:latin typeface="Helvetica Neue" panose="02020500000000000000" charset="0"/>
              </a:rPr>
              <a:t>c.41A&gt;G causes 20bp skipping of exon 1 and result in frameshifting of </a:t>
            </a:r>
            <a:r>
              <a:rPr lang="en-US" altLang="zh-HK" sz="2400" i="1" dirty="0">
                <a:latin typeface="Helvetica Neue" panose="02020500000000000000" charset="0"/>
              </a:rPr>
              <a:t>COX20 </a:t>
            </a:r>
            <a:r>
              <a:rPr lang="en-US" altLang="zh-HK" sz="2400" dirty="0">
                <a:latin typeface="Helvetica Neue" panose="02020500000000000000" charset="0"/>
              </a:rPr>
              <a:t>in multiple unrelated patients</a:t>
            </a:r>
            <a:endParaRPr lang="zh-HK" altLang="en-US" sz="2400" dirty="0">
              <a:latin typeface="Helvetica Neue" panose="02020500000000000000" charset="0"/>
            </a:endParaRPr>
          </a:p>
        </p:txBody>
      </p:sp>
      <p:pic>
        <p:nvPicPr>
          <p:cNvPr id="10" name="圖片 5">
            <a:extLst>
              <a:ext uri="{FF2B5EF4-FFF2-40B4-BE49-F238E27FC236}">
                <a16:creationId xmlns:a16="http://schemas.microsoft.com/office/drawing/2014/main" id="{63BE740E-9D3F-4F6B-943A-A1B61C402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315" y="1203860"/>
            <a:ext cx="2835542" cy="2026715"/>
          </a:xfrm>
          <a:prstGeom prst="rect">
            <a:avLst/>
          </a:prstGeom>
        </p:spPr>
      </p:pic>
      <p:sp>
        <p:nvSpPr>
          <p:cNvPr id="11" name="文字方塊 9">
            <a:extLst>
              <a:ext uri="{FF2B5EF4-FFF2-40B4-BE49-F238E27FC236}">
                <a16:creationId xmlns:a16="http://schemas.microsoft.com/office/drawing/2014/main" id="{2EBBA388-942A-D948-845F-3EB2166325C9}"/>
              </a:ext>
            </a:extLst>
          </p:cNvPr>
          <p:cNvSpPr txBox="1"/>
          <p:nvPr/>
        </p:nvSpPr>
        <p:spPr>
          <a:xfrm>
            <a:off x="6021686" y="1366142"/>
            <a:ext cx="302778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HK" dirty="0">
                <a:latin typeface="Helvetica Neue" panose="02020500000000000000" charset="0"/>
              </a:rPr>
              <a:t>results in p.(Gly8ValfsTer2) and is predicted to undergo NMD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HK" dirty="0">
                <a:latin typeface="Helvetica Neue" panose="02020500000000000000" charset="0"/>
              </a:rPr>
              <a:t>reduced COX20 protein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HK" dirty="0">
                <a:solidFill>
                  <a:srgbClr val="FF0000"/>
                </a:solidFill>
                <a:latin typeface="Helvetica Neue" panose="02020500000000000000" charset="0"/>
              </a:rPr>
              <a:t>PVS1 (RNA)</a:t>
            </a:r>
            <a:endParaRPr lang="zh-HK" altLang="en-US" dirty="0">
              <a:solidFill>
                <a:srgbClr val="FF0000"/>
              </a:solidFill>
              <a:latin typeface="Helvetica Neue" panose="02020500000000000000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4BDF212-2797-D760-D90A-4504771E0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03" y="1985597"/>
            <a:ext cx="2284278" cy="1709617"/>
          </a:xfrm>
          <a:prstGeom prst="rect">
            <a:avLst/>
          </a:prstGeom>
        </p:spPr>
      </p:pic>
      <p:pic>
        <p:nvPicPr>
          <p:cNvPr id="13" name="圖片 13">
            <a:extLst>
              <a:ext uri="{FF2B5EF4-FFF2-40B4-BE49-F238E27FC236}">
                <a16:creationId xmlns:a16="http://schemas.microsoft.com/office/drawing/2014/main" id="{4157767E-EA55-0854-5BFE-9BF778F99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15" y="1203860"/>
            <a:ext cx="2625655" cy="703929"/>
          </a:xfrm>
          <a:prstGeom prst="rect">
            <a:avLst/>
          </a:prstGeom>
        </p:spPr>
      </p:pic>
      <p:sp>
        <p:nvSpPr>
          <p:cNvPr id="14" name="文字方塊 15">
            <a:extLst>
              <a:ext uri="{FF2B5EF4-FFF2-40B4-BE49-F238E27FC236}">
                <a16:creationId xmlns:a16="http://schemas.microsoft.com/office/drawing/2014/main" id="{950040F6-A97F-5CEE-52E9-3A4207E14204}"/>
              </a:ext>
            </a:extLst>
          </p:cNvPr>
          <p:cNvSpPr txBox="1"/>
          <p:nvPr/>
        </p:nvSpPr>
        <p:spPr>
          <a:xfrm>
            <a:off x="0" y="4746322"/>
            <a:ext cx="60941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1000" dirty="0">
                <a:latin typeface="Helvetica Neue" panose="02020500000000000000" charset="0"/>
              </a:rPr>
              <a:t>Bi-allelic loss of function variants in COX20 gene cause autosomal recessive sensory neuronopathy. Brain. 2021. PMID: 33751098</a:t>
            </a:r>
            <a:endParaRPr lang="zh-HK" altLang="en-US" sz="1000" dirty="0">
              <a:latin typeface="Helvetica Neue" panose="02020500000000000000" charset="0"/>
            </a:endParaRPr>
          </a:p>
        </p:txBody>
      </p:sp>
      <p:sp>
        <p:nvSpPr>
          <p:cNvPr id="15" name="文字方塊 16">
            <a:extLst>
              <a:ext uri="{FF2B5EF4-FFF2-40B4-BE49-F238E27FC236}">
                <a16:creationId xmlns:a16="http://schemas.microsoft.com/office/drawing/2014/main" id="{45FE3E30-06A4-DA1E-A9C8-AB4FEA352B4A}"/>
              </a:ext>
            </a:extLst>
          </p:cNvPr>
          <p:cNvSpPr txBox="1"/>
          <p:nvPr/>
        </p:nvSpPr>
        <p:spPr>
          <a:xfrm>
            <a:off x="108043" y="3695026"/>
            <a:ext cx="3759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HK" sz="1200" dirty="0">
                <a:solidFill>
                  <a:srgbClr val="1F3932"/>
                </a:solidFill>
                <a:latin typeface="Helvetica Neue" panose="02020500000000000000" charset="0"/>
              </a:rPr>
              <a:t>Patient1: homozygous c.41A&gt;G </a:t>
            </a:r>
          </a:p>
          <a:p>
            <a:pPr algn="l"/>
            <a:r>
              <a:rPr lang="en-US" altLang="zh-HK" sz="1200" dirty="0">
                <a:solidFill>
                  <a:srgbClr val="1F3932"/>
                </a:solidFill>
                <a:latin typeface="Helvetica Neue" panose="02020500000000000000" charset="0"/>
              </a:rPr>
              <a:t>Patient5: heterozygous c.41A&gt;G + 1 p.W74C</a:t>
            </a:r>
            <a:endParaRPr lang="zh-HK" altLang="en-US" sz="1200" dirty="0">
              <a:solidFill>
                <a:srgbClr val="1F3932"/>
              </a:solidFill>
              <a:latin typeface="Helvetica Neue" panose="02020500000000000000" charset="0"/>
            </a:endParaRPr>
          </a:p>
        </p:txBody>
      </p:sp>
      <p:sp>
        <p:nvSpPr>
          <p:cNvPr id="16" name="文字方塊 9">
            <a:extLst>
              <a:ext uri="{FF2B5EF4-FFF2-40B4-BE49-F238E27FC236}">
                <a16:creationId xmlns:a16="http://schemas.microsoft.com/office/drawing/2014/main" id="{74BF9649-F100-6CEF-C91D-318650AC25A6}"/>
              </a:ext>
            </a:extLst>
          </p:cNvPr>
          <p:cNvSpPr txBox="1"/>
          <p:nvPr/>
        </p:nvSpPr>
        <p:spPr>
          <a:xfrm>
            <a:off x="6021686" y="3478091"/>
            <a:ext cx="324998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HK" b="1" dirty="0">
                <a:latin typeface="Helvetica Neue" panose="02020500000000000000" charset="0"/>
              </a:rPr>
              <a:t>Overall classification of c.41A&gt;G :</a:t>
            </a:r>
          </a:p>
          <a:p>
            <a:pPr>
              <a:spcBef>
                <a:spcPts val="600"/>
              </a:spcBef>
            </a:pPr>
            <a:r>
              <a:rPr lang="en-US" altLang="zh-HK" b="1" dirty="0">
                <a:latin typeface="Helvetica Neue" panose="02020500000000000000" charset="0"/>
              </a:rPr>
              <a:t>Pathogenic </a:t>
            </a:r>
          </a:p>
          <a:p>
            <a:pPr>
              <a:spcBef>
                <a:spcPts val="600"/>
              </a:spcBef>
            </a:pPr>
            <a:r>
              <a:rPr lang="en-US" altLang="zh-HK" b="1" dirty="0">
                <a:latin typeface="Helvetica Neue" panose="02020500000000000000" charset="0"/>
              </a:rPr>
              <a:t>PVS1 (RNA), PM3, PP4, PM2_Supporting</a:t>
            </a:r>
            <a:endParaRPr lang="zh-HK" altLang="en-US" b="1" dirty="0">
              <a:latin typeface="Helvetica Neue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56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xfrm>
            <a:off x="356475" y="2011066"/>
            <a:ext cx="4560600" cy="1510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Variant case study </a:t>
            </a:r>
            <a:endParaRPr dirty="0"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1"/>
          </p:nvPr>
        </p:nvSpPr>
        <p:spPr>
          <a:xfrm>
            <a:off x="324634" y="3717496"/>
            <a:ext cx="4560600" cy="407100"/>
          </a:xfrm>
          <a:prstGeom prst="rect">
            <a:avLst/>
          </a:prstGeom>
        </p:spPr>
        <p:txBody>
          <a:bodyPr spcFirstLastPara="1" wrap="square" lIns="68575" tIns="67500" rIns="68575" bIns="675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p32"/>
          <p:cNvSpPr txBox="1">
            <a:spLocks noGrp="1"/>
          </p:cNvSpPr>
          <p:nvPr>
            <p:ph type="body" idx="2"/>
          </p:nvPr>
        </p:nvSpPr>
        <p:spPr>
          <a:xfrm>
            <a:off x="324634" y="4152921"/>
            <a:ext cx="4560600" cy="407100"/>
          </a:xfrm>
          <a:prstGeom prst="rect">
            <a:avLst/>
          </a:prstGeom>
        </p:spPr>
        <p:txBody>
          <a:bodyPr spcFirstLastPara="1" wrap="square" lIns="68575" tIns="67500" rIns="68575" bIns="675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6A917-E567-A8AB-C30F-A24496DBFDDC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4862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 1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0532BF-2058-A201-8322-74D402E75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5CA89-F7CD-8E4D-D006-4965D8030AE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D87A0-A0E6-0307-12CB-5327925EE8F8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HK" sz="1600" dirty="0"/>
              <a:t>Patient with on set of muscular dystrophy since childhood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HK" sz="1600" i="1" dirty="0"/>
              <a:t>CRPPA</a:t>
            </a:r>
            <a:r>
              <a:rPr lang="en-US" altLang="zh-HK" sz="1600" dirty="0"/>
              <a:t> NM_001101426.4:c.1251G&gt;A </a:t>
            </a:r>
            <a:r>
              <a:rPr lang="en-US" altLang="zh-HK" sz="1600" i="1" dirty="0"/>
              <a:t>in trans </a:t>
            </a:r>
            <a:r>
              <a:rPr lang="en-US" altLang="zh-HK" sz="1600" dirty="0"/>
              <a:t>with another nonsense variant</a:t>
            </a:r>
          </a:p>
          <a:p>
            <a:endParaRPr lang="zh-HK" altLang="en-US" dirty="0"/>
          </a:p>
        </p:txBody>
      </p:sp>
      <p:sp>
        <p:nvSpPr>
          <p:cNvPr id="363" name="Google Shape;363;p50"/>
          <p:cNvSpPr txBox="1">
            <a:spLocks noGrp="1"/>
          </p:cNvSpPr>
          <p:nvPr>
            <p:ph type="sldNum" idx="4294967295"/>
          </p:nvPr>
        </p:nvSpPr>
        <p:spPr>
          <a:xfrm>
            <a:off x="8258175" y="4564063"/>
            <a:ext cx="885825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8</a:t>
            </a:fld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0598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 txBox="1">
            <a:spLocks noGrp="1"/>
          </p:cNvSpPr>
          <p:nvPr>
            <p:ph type="title"/>
          </p:nvPr>
        </p:nvSpPr>
        <p:spPr>
          <a:xfrm>
            <a:off x="356485" y="328514"/>
            <a:ext cx="6175190" cy="824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Materials for classification</a:t>
            </a:r>
            <a:endParaRPr dirty="0"/>
          </a:p>
        </p:txBody>
      </p:sp>
      <p:sp>
        <p:nvSpPr>
          <p:cNvPr id="363" name="Google Shape;363;p50"/>
          <p:cNvSpPr txBox="1">
            <a:spLocks noGrp="1"/>
          </p:cNvSpPr>
          <p:nvPr>
            <p:ph type="sldNum" idx="12"/>
          </p:nvPr>
        </p:nvSpPr>
        <p:spPr>
          <a:xfrm>
            <a:off x="7901609" y="4564505"/>
            <a:ext cx="8859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9</a:t>
            </a:fld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E79ECB-3A69-740C-202E-856CAF3D2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1132E2-0D27-C8E1-1976-7D647820745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9827BE-CCA7-D243-1332-B695E8FA53C5}"/>
              </a:ext>
            </a:extLst>
          </p:cNvPr>
          <p:cNvSpPr txBox="1"/>
          <p:nvPr/>
        </p:nvSpPr>
        <p:spPr>
          <a:xfrm>
            <a:off x="356484" y="950165"/>
            <a:ext cx="4059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dirty="0"/>
              <a:t>Affected amino acid? </a:t>
            </a:r>
            <a:r>
              <a:rPr lang="en-US" altLang="zh-HK" dirty="0">
                <a:sym typeface="Wingdings" panose="05000000000000000000" pitchFamily="2" charset="2"/>
              </a:rPr>
              <a:t> </a:t>
            </a:r>
            <a:r>
              <a:rPr lang="en-US" altLang="zh-HK" b="1" dirty="0">
                <a:solidFill>
                  <a:srgbClr val="E36A09"/>
                </a:solidFill>
                <a:sym typeface="Wingdings" panose="05000000000000000000" pitchFamily="2" charset="2"/>
              </a:rPr>
              <a:t>A synonymous variant</a:t>
            </a:r>
          </a:p>
          <a:p>
            <a:r>
              <a:rPr lang="en-US" altLang="zh-HK" sz="1400" dirty="0"/>
              <a:t>NM_001101426.4:c.1251G&gt;A p.(Gln417=) </a:t>
            </a:r>
            <a:endParaRPr lang="zh-HK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29AD1-66B4-5CA3-583D-420D3FEF9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03" y="3013075"/>
            <a:ext cx="3985223" cy="429850"/>
          </a:xfrm>
          <a:prstGeom prst="rect">
            <a:avLst/>
          </a:prstGeom>
        </p:spPr>
      </p:pic>
      <p:sp>
        <p:nvSpPr>
          <p:cNvPr id="7" name="文字方塊 1">
            <a:extLst>
              <a:ext uri="{FF2B5EF4-FFF2-40B4-BE49-F238E27FC236}">
                <a16:creationId xmlns:a16="http://schemas.microsoft.com/office/drawing/2014/main" id="{611D4A47-0772-707B-5FA7-CDD0741489F0}"/>
              </a:ext>
            </a:extLst>
          </p:cNvPr>
          <p:cNvSpPr txBox="1"/>
          <p:nvPr/>
        </p:nvSpPr>
        <p:spPr>
          <a:xfrm>
            <a:off x="3354506" y="3011949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HK" altLang="en-US" sz="2000" dirty="0">
                <a:solidFill>
                  <a:srgbClr val="FEAD49"/>
                </a:solidFill>
              </a:rPr>
              <a:t>∆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80E81C-685D-8662-E817-CBAE736E0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03" y="3831588"/>
            <a:ext cx="3985223" cy="12259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93640E-7F5B-2F16-3C82-1BE14415AC0A}"/>
              </a:ext>
            </a:extLst>
          </p:cNvPr>
          <p:cNvSpPr txBox="1"/>
          <p:nvPr/>
        </p:nvSpPr>
        <p:spPr>
          <a:xfrm>
            <a:off x="336165" y="3523811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latin typeface="Helvetica Neue" panose="02020500000000000000" charset="0"/>
              </a:rPr>
              <a:t>SpliceAI</a:t>
            </a:r>
            <a:endParaRPr lang="zh-HK" altLang="en-US" dirty="0">
              <a:latin typeface="Helvetica Neue" panose="02020500000000000000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0FF493-5ED1-A8A8-5FBB-94B6A23AB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287" y="1539087"/>
            <a:ext cx="3954739" cy="13977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771CD5-FA6A-4065-9365-34A179FE74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253179"/>
            <a:ext cx="3471958" cy="10076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2F09CF3-024C-40CC-3F3C-4CC10127F4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2310694"/>
            <a:ext cx="3471958" cy="5557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AABE951-6135-B54B-4806-0734CD1F4434}"/>
              </a:ext>
            </a:extLst>
          </p:cNvPr>
          <p:cNvSpPr txBox="1"/>
          <p:nvPr/>
        </p:nvSpPr>
        <p:spPr>
          <a:xfrm>
            <a:off x="4572000" y="950165"/>
            <a:ext cx="4059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dirty="0"/>
              <a:t>Search results</a:t>
            </a:r>
            <a:endParaRPr lang="zh-HK" alt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587C896-23F7-C806-054A-AF8F29C5EA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1" y="2993253"/>
            <a:ext cx="3370146" cy="3739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C11B4CC-D1A1-3604-5D5D-105AC72367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6005" y="3477094"/>
            <a:ext cx="3396141" cy="158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17101"/>
      </p:ext>
    </p:extLst>
  </p:cSld>
  <p:clrMapOvr>
    <a:masterClrMapping/>
  </p:clrMapOvr>
</p:sld>
</file>

<file path=ppt/theme/theme1.xml><?xml version="1.0" encoding="utf-8"?>
<a:theme xmlns:a="http://schemas.openxmlformats.org/drawingml/2006/main" name="Connecting Science Template">
  <a:themeElements>
    <a:clrScheme name="Connecting Science">
      <a:dk1>
        <a:srgbClr val="000000"/>
      </a:dk1>
      <a:lt1>
        <a:srgbClr val="FFFFFF"/>
      </a:lt1>
      <a:dk2>
        <a:srgbClr val="009BB2"/>
      </a:dk2>
      <a:lt2>
        <a:srgbClr val="E91E63"/>
      </a:lt2>
      <a:accent1>
        <a:srgbClr val="2A512C"/>
      </a:accent1>
      <a:accent2>
        <a:srgbClr val="C91D1D"/>
      </a:accent2>
      <a:accent3>
        <a:srgbClr val="006171"/>
      </a:accent3>
      <a:accent4>
        <a:srgbClr val="FEC300"/>
      </a:accent4>
      <a:accent5>
        <a:srgbClr val="80C34B"/>
      </a:accent5>
      <a:accent6>
        <a:srgbClr val="9C27B2"/>
      </a:accent6>
      <a:hlink>
        <a:srgbClr val="F027B2"/>
      </a:hlink>
      <a:folHlink>
        <a:srgbClr val="F07F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KG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4000" dirty="0">
            <a:solidFill>
              <a:srgbClr val="1F393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KGI" id="{7D3E5EA4-3BB6-49E3-BE99-46883ED1C7DC}" vid="{0EAC5C9F-187B-48EF-9D5D-480A0E93C87B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632</Words>
  <Application>Microsoft Office PowerPoint</Application>
  <PresentationFormat>如螢幕大小 (16:9)</PresentationFormat>
  <Paragraphs>116</Paragraphs>
  <Slides>16</Slides>
  <Notes>11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Arial</vt:lpstr>
      <vt:lpstr>Calibri</vt:lpstr>
      <vt:lpstr>Arial,Sans-Serif</vt:lpstr>
      <vt:lpstr>Helvetica Neue</vt:lpstr>
      <vt:lpstr>Connecting Science Template</vt:lpstr>
      <vt:lpstr>HKGI</vt:lpstr>
      <vt:lpstr>Hands-on practice</vt:lpstr>
      <vt:lpstr>Exonic splicing variant</vt:lpstr>
      <vt:lpstr>PowerPoint 簡報</vt:lpstr>
      <vt:lpstr>Multiple in silico prediction tools predict the missense variant to be benign </vt:lpstr>
      <vt:lpstr>Further analysis reveals the variant locates near exon junction</vt:lpstr>
      <vt:lpstr>PowerPoint 簡報</vt:lpstr>
      <vt:lpstr>Variant case study </vt:lpstr>
      <vt:lpstr>Case 1</vt:lpstr>
      <vt:lpstr>Materials for classification</vt:lpstr>
      <vt:lpstr>PowerPoint 簡報</vt:lpstr>
      <vt:lpstr>Suggested classification</vt:lpstr>
      <vt:lpstr>Case 2</vt:lpstr>
      <vt:lpstr>Materials for classification</vt:lpstr>
      <vt:lpstr>Suggested classification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rules and guidance </dc:title>
  <dc:creator>Admin</dc:creator>
  <cp:lastModifiedBy>Wei Ma</cp:lastModifiedBy>
  <cp:revision>1</cp:revision>
  <dcterms:modified xsi:type="dcterms:W3CDTF">2023-09-23T07:29:28Z</dcterms:modified>
</cp:coreProperties>
</file>