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9AF9F-3769-6147-8416-ECD087ADC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DE51D-2079-0A42-B483-374291485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0F471-3E77-5B49-B376-42A175C1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65C2-192C-7D45-9887-1E5F4C4C9668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418DA-5FAE-BF4D-B9AC-1C80FE17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05682-BD7E-EE40-B9E1-CE94B1F8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2D24-98CB-B743-AACE-52DEB32A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6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94AF-5233-5B4F-8522-62D18F1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A6772-61C9-824D-B644-E4AE47DB5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7CB65-261D-7C40-940A-599901829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65C2-192C-7D45-9887-1E5F4C4C9668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CE3BF-0BF4-7644-B4D1-7241E7B5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86AEA-6665-4E4A-87E7-2EB6DFD5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2D24-98CB-B743-AACE-52DEB32A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7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DB16AE-6A58-7B4B-8FB1-5C1ABC852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1DDAD-D442-874B-98D1-2C505FFD1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070CE-BB6A-7D45-B6BC-6EBDC94A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65C2-192C-7D45-9887-1E5F4C4C9668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5B723-8D76-2549-8B71-F91C27CD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EF161-F54C-7B46-B87C-FD906D9D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2D24-98CB-B743-AACE-52DEB32A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3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0602-AC0A-974B-BD89-0A3F883C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70C8-3083-D64D-91FF-2BA31C9A7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CB28F-406A-294F-85A7-E68786C3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65C2-192C-7D45-9887-1E5F4C4C9668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06111-98D8-5648-9A10-8CD70105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F8696-94B8-C645-A5CB-38629582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2D24-98CB-B743-AACE-52DEB32A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FE52-0F11-394E-88F2-D6AA81A7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FD065-2A79-5A49-A577-9356FB6FE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1E99A-7AE7-1F4D-A19E-C9BBBE26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65C2-192C-7D45-9887-1E5F4C4C9668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0F35F-1A9B-B041-A42E-EEED61D0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F2C1-B9FE-7446-A459-BA3444B5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2D24-98CB-B743-AACE-52DEB32A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9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A695-9ACC-EC40-AFE3-C6095388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7728B-6F05-7941-AC9F-ABD0BD4AD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38DA1-27D4-CC45-9A73-0C8141BFD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AA991-AB6F-5246-BB8B-9B570E13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65C2-192C-7D45-9887-1E5F4C4C9668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28812-578C-5E41-A20F-A413ABCE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3CCD2-476D-2142-8DFE-2F42CE55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2D24-98CB-B743-AACE-52DEB32A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9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AB8D-BF78-2F49-8D3E-D2E82F616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12196-E51C-DC45-BB89-9F723F8E0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BACE7-4F92-D54A-941A-8C3ECDC58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50AEA-1CB6-B74F-A891-28261C57B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EF064-2234-4A4E-8CA5-CCC4EE7FC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59096-EA1D-7146-A572-71E2CDD8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65C2-192C-7D45-9887-1E5F4C4C9668}" type="datetimeFigureOut">
              <a:rPr lang="en-US" smtClean="0"/>
              <a:t>12/2/18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953E9A-777D-B745-B842-1B0CCD37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48423-0F93-2746-9B91-BC832DE7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2D24-98CB-B743-AACE-52DEB32A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1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835FC-0DC3-9E43-8D42-F9B9D5D7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DC12C-678E-EC4A-A15E-0B12B7A4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65C2-192C-7D45-9887-1E5F4C4C9668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4156E-4E6B-A444-A552-63426FEF7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1F556-203D-E745-B969-AB511BF7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2D24-98CB-B743-AACE-52DEB32A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0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3BC42-4826-404C-8A24-A71DBF31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65C2-192C-7D45-9887-1E5F4C4C9668}" type="datetimeFigureOut">
              <a:rPr lang="en-US" smtClean="0"/>
              <a:t>12/2/18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57E7D-4C67-AA4B-B7B5-01DECC63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29C7B-9E61-BF40-B6C4-A9504068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2D24-98CB-B743-AACE-52DEB32A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8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A5BD-1035-FA45-B130-4AE5A744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A63A1-502D-6B48-AFD9-0F11C8AE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4C18F-7146-584D-A708-99F53C52C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32D34-22BD-A64D-B71B-95F53DE5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65C2-192C-7D45-9887-1E5F4C4C9668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B213F-31C9-1C4E-954F-8E6590FC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452E8-F3A0-B04D-9C72-005BF1B3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2D24-98CB-B743-AACE-52DEB32A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5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EF91-2E21-E54C-9F3E-3DF089C9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28F15-466A-0F49-8FA9-282D76D7A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F0B59-5AFE-C04C-88D2-42A415DD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D5141-EAAC-9E4A-9B3B-95391298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65C2-192C-7D45-9887-1E5F4C4C9668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4AF02-00E4-8640-9088-A266EEC7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46441-1E95-5541-BF84-91310C6F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2D24-98CB-B743-AACE-52DEB32A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0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9A343A-0A9D-F248-864E-651E9B7A5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63003-CB82-1044-AE40-C42B35EF5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56C93-139D-9648-BAAD-37FF2ED17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C65C2-192C-7D45-9887-1E5F4C4C9668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04E26-79A3-994E-BC4A-DB5A28B2F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D5814-A520-D54D-BC1F-8D1040CF9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32D24-98CB-B743-AACE-52DEB32AA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8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F173-87B8-484D-9156-05A0F8491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E2FE3-741F-9E4B-AD09-7FAAEBBEA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DDC8F-0EFC-724C-9D48-1F816070E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5802"/>
            <a:ext cx="12181702" cy="686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2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Ahuja</dc:creator>
  <cp:lastModifiedBy>Saurabh Ahuja</cp:lastModifiedBy>
  <cp:revision>1</cp:revision>
  <dcterms:created xsi:type="dcterms:W3CDTF">2018-12-02T06:36:01Z</dcterms:created>
  <dcterms:modified xsi:type="dcterms:W3CDTF">2018-12-02T06:38:05Z</dcterms:modified>
</cp:coreProperties>
</file>