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BC1-9053-04CC-016D-2985D984F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B587340-3EF8-0FF3-3B9C-880DEADC2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584AB03-22F2-1FA6-5B82-0BE8A251EADA}"/>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AE003032-BA24-AAC1-C741-3273510314D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4F2B26-26F7-7B9A-0EDC-46C6C84E56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24757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D6B-0439-EF4A-BCA8-AB6BDA606B12}"/>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6016B17-6D0B-9752-5BE5-A38AF765A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E7AA10-C3AE-D97D-9B4E-CB05749B67D9}"/>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FA19290D-583F-6F8B-254C-9C4762746B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29B3B9-EC26-EB4C-6A66-F2D3BC0464F3}"/>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7613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970A6-DFAC-C0F5-29CE-3AEADAEB01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40A01C4-DA86-DDFE-DFB0-85960ADFB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E63B654-3077-75D9-B229-2C0FEE6C4DC7}"/>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93613888-C675-CDC6-21AB-A2B2BE1CEE9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F79E055-8F36-11BE-B1BC-437794F3AC4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5598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A5A-0579-AAB6-9B5E-1C07A409685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CFD107F-57FC-1F79-1028-FBF2948BB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8C6ABE-598B-B1F2-9575-3B9B5A312858}"/>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1FC8DAA1-E009-9292-472B-022297E9280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1F1DAFE-C98B-E7E8-2308-E6B541CF2D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6769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75C-2F6A-84F7-8577-315D96B0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D1055E0-783B-A731-1AF4-2C1482734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65510-130C-9CD0-2201-4D97FA277AD0}"/>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D31C4C27-9A22-C886-A2DE-FB93F5BAE11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C78294-A311-5640-8A8B-7537FAEF623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5894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359-C407-1225-4167-BD90DA5314F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8617644-BC4B-5FA8-2FCA-A98064E9D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D519CCE-A6FE-9849-9335-BD0ED1EE5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889E673-4932-B112-0298-C673F84C0292}"/>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6" name="Footer Placeholder 5">
            <a:extLst>
              <a:ext uri="{FF2B5EF4-FFF2-40B4-BE49-F238E27FC236}">
                <a16:creationId xmlns:a16="http://schemas.microsoft.com/office/drawing/2014/main" id="{6E57ED18-3E8B-6FDA-0B94-BFF3798A7E1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3B178E4-F09B-A1FD-5EFC-28513E61262E}"/>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05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A7D-C3C4-1E01-8A87-AA58497B75B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748C861-6972-7B07-7AF1-7B6099D3A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81943-04E3-E774-636C-BEC68021C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4D27394-2080-2534-2418-D532390E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57AEB-5112-FB3C-23BD-ED33F59E1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F0FEDC5-1C1E-628D-F82A-65254FCF22DA}"/>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8" name="Footer Placeholder 7">
            <a:extLst>
              <a:ext uri="{FF2B5EF4-FFF2-40B4-BE49-F238E27FC236}">
                <a16:creationId xmlns:a16="http://schemas.microsoft.com/office/drawing/2014/main" id="{FB09DF37-0897-48E0-F0EF-78B7715EC7F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47E10A4-A43C-A9DD-F88B-F94D00DA0BDF}"/>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01450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C8BD-0E38-1263-2CBA-A854C38FB43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B054DC5-C8BE-0621-59B2-5ECDB3177534}"/>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4" name="Footer Placeholder 3">
            <a:extLst>
              <a:ext uri="{FF2B5EF4-FFF2-40B4-BE49-F238E27FC236}">
                <a16:creationId xmlns:a16="http://schemas.microsoft.com/office/drawing/2014/main" id="{50F6A9AC-0509-2901-AFFF-620AF6B509CA}"/>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2C9EC71-A7B5-635E-29E3-39220536AB3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80003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B72EE-F7EA-A383-5BFC-26CD3B405353}"/>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3" name="Footer Placeholder 2">
            <a:extLst>
              <a:ext uri="{FF2B5EF4-FFF2-40B4-BE49-F238E27FC236}">
                <a16:creationId xmlns:a16="http://schemas.microsoft.com/office/drawing/2014/main" id="{53D99DB2-BB04-1F94-A605-CF7D890FB29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9677A2C-5524-6D08-AF13-442BC7208E3C}"/>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166914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DB5-8A43-39A6-59C5-E2C8758A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B92B865-9317-A708-0D28-09778A19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C205259-8FF9-7014-19A2-688D29596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8F87-CFB1-BD32-38FB-3AEAE02A4687}"/>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6" name="Footer Placeholder 5">
            <a:extLst>
              <a:ext uri="{FF2B5EF4-FFF2-40B4-BE49-F238E27FC236}">
                <a16:creationId xmlns:a16="http://schemas.microsoft.com/office/drawing/2014/main" id="{39641CAB-FE63-A1AF-B5C3-FF5C97A9FC3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F99B047-BEB6-9098-F0C0-69C0CBBC2EDB}"/>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6031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2736-FCF9-1D57-E3D4-382FF3E4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3CD55C86-A12A-E59D-9F8A-6967E6FF2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5E4AB38-DB0C-1799-0D8B-10287BBDE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29F05-411D-2EBF-E878-F68988A10199}"/>
              </a:ext>
            </a:extLst>
          </p:cNvPr>
          <p:cNvSpPr>
            <a:spLocks noGrp="1"/>
          </p:cNvSpPr>
          <p:nvPr>
            <p:ph type="dt" sz="half" idx="10"/>
          </p:nvPr>
        </p:nvSpPr>
        <p:spPr/>
        <p:txBody>
          <a:bodyPr/>
          <a:lstStyle/>
          <a:p>
            <a:fld id="{AE8E50CD-0495-44F0-A2B8-74FEFF7B8886}" type="datetimeFigureOut">
              <a:rPr lang="LID4096" smtClean="0"/>
              <a:t>02/23/2025</a:t>
            </a:fld>
            <a:endParaRPr lang="LID4096"/>
          </a:p>
        </p:txBody>
      </p:sp>
      <p:sp>
        <p:nvSpPr>
          <p:cNvPr id="6" name="Footer Placeholder 5">
            <a:extLst>
              <a:ext uri="{FF2B5EF4-FFF2-40B4-BE49-F238E27FC236}">
                <a16:creationId xmlns:a16="http://schemas.microsoft.com/office/drawing/2014/main" id="{77A9C132-D5FE-42EA-E6F3-9DBA2193DE2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FE7301-81D1-EF5A-8F95-05AEA52DE654}"/>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32323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bg1"/>
            </a:gs>
            <a:gs pos="100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BA97D-60A4-1759-CCEE-732E53A69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873B2B-E286-C36D-4931-77A52E9C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CF7AAD-ED1A-3F8D-D23B-41ACB4003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E50CD-0495-44F0-A2B8-74FEFF7B8886}" type="datetimeFigureOut">
              <a:rPr lang="LID4096" smtClean="0"/>
              <a:t>02/23/2025</a:t>
            </a:fld>
            <a:endParaRPr lang="LID4096"/>
          </a:p>
        </p:txBody>
      </p:sp>
      <p:sp>
        <p:nvSpPr>
          <p:cNvPr id="5" name="Footer Placeholder 4">
            <a:extLst>
              <a:ext uri="{FF2B5EF4-FFF2-40B4-BE49-F238E27FC236}">
                <a16:creationId xmlns:a16="http://schemas.microsoft.com/office/drawing/2014/main" id="{518915F2-F8F6-0C98-8918-6B711715D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0596AF77-2651-37F0-9B18-FBBCCA450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5184D-967E-4354-8F74-C3F64F938CDB}" type="slidenum">
              <a:rPr lang="LID4096" smtClean="0"/>
              <a:t>‹#›</a:t>
            </a:fld>
            <a:endParaRPr lang="LID4096"/>
          </a:p>
        </p:txBody>
      </p:sp>
    </p:spTree>
    <p:extLst>
      <p:ext uri="{BB962C8B-B14F-4D97-AF65-F5344CB8AC3E}">
        <p14:creationId xmlns:p14="http://schemas.microsoft.com/office/powerpoint/2010/main" val="282956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0ED-23DB-2538-2B08-7BDA3671ED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390791-5A6F-9259-BD74-997C509A7970}"/>
              </a:ext>
            </a:extLst>
          </p:cNvPr>
          <p:cNvSpPr txBox="1"/>
          <p:nvPr/>
        </p:nvSpPr>
        <p:spPr>
          <a:xfrm>
            <a:off x="0" y="-8965"/>
            <a:ext cx="10085294" cy="707886"/>
          </a:xfrm>
          <a:prstGeom prst="rect">
            <a:avLst/>
          </a:prstGeom>
          <a:noFill/>
        </p:spPr>
        <p:txBody>
          <a:bodyPr wrap="square">
            <a:spAutoFit/>
          </a:bodyPr>
          <a:lstStyle/>
          <a:p>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BIM360 DOC - Selected Name and Link to CSV Solution</a:t>
            </a: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1300250117</a:t>
            </a:r>
          </a:p>
        </p:txBody>
      </p:sp>
      <p:sp>
        <p:nvSpPr>
          <p:cNvPr id="6" name="TextBox 5">
            <a:extLst>
              <a:ext uri="{FF2B5EF4-FFF2-40B4-BE49-F238E27FC236}">
                <a16:creationId xmlns:a16="http://schemas.microsoft.com/office/drawing/2014/main" id="{B411E26D-2FBE-AC64-84E0-7D8BBF62E89A}"/>
              </a:ext>
            </a:extLst>
          </p:cNvPr>
          <p:cNvSpPr txBox="1"/>
          <p:nvPr/>
        </p:nvSpPr>
        <p:spPr>
          <a:xfrm>
            <a:off x="0" y="1432797"/>
            <a:ext cx="3585787" cy="3323987"/>
          </a:xfrm>
          <a:prstGeom prst="rect">
            <a:avLst/>
          </a:prstGeom>
          <a:noFill/>
        </p:spPr>
        <p:txBody>
          <a:bodyPr wrap="square">
            <a:spAutoFit/>
          </a:bodyPr>
          <a:lstStyle/>
          <a:p>
            <a:r>
              <a:rPr lang="en-US"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This solution is designed for sharing ideas, often eliminating the need for complex buttons or plugins. A simple script can significantly reduce your workload. Specifically, it extracts file links from BIM 360 and saves them in an Excel spreadsheet. This straightforward approach streamlines the process, allowing users to efficiently organize and access project files without unnecessary tools or interfaces. By automating link extraction and storage, it saves time and effort, making it an ideal choice for managing large volumes of data in a practical, user-friendly way.</a:t>
            </a:r>
          </a:p>
        </p:txBody>
      </p:sp>
      <p:pic>
        <p:nvPicPr>
          <p:cNvPr id="4" name="Picture 3">
            <a:extLst>
              <a:ext uri="{FF2B5EF4-FFF2-40B4-BE49-F238E27FC236}">
                <a16:creationId xmlns:a16="http://schemas.microsoft.com/office/drawing/2014/main" id="{6057F2FD-CA48-634C-438A-4B7A0ED006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734" y="1432797"/>
            <a:ext cx="8606215" cy="4000136"/>
          </a:xfrm>
          <a:prstGeom prst="rect">
            <a:avLst/>
          </a:prstGeom>
        </p:spPr>
      </p:pic>
    </p:spTree>
    <p:extLst>
      <p:ext uri="{BB962C8B-B14F-4D97-AF65-F5344CB8AC3E}">
        <p14:creationId xmlns:p14="http://schemas.microsoft.com/office/powerpoint/2010/main" val="13862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0E40E-727F-30CD-4D38-FB315C8ED3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B685614-37A2-A06C-5008-EA01C7304EAB}"/>
              </a:ext>
            </a:extLst>
          </p:cNvPr>
          <p:cNvSpPr txBox="1"/>
          <p:nvPr/>
        </p:nvSpPr>
        <p:spPr>
          <a:xfrm>
            <a:off x="0" y="1432797"/>
            <a:ext cx="3585787" cy="1200329"/>
          </a:xfrm>
          <a:prstGeom prst="rect">
            <a:avLst/>
          </a:prstGeom>
          <a:noFill/>
        </p:spPr>
        <p:txBody>
          <a:bodyPr wrap="square">
            <a:spAutoFit/>
          </a:bodyPr>
          <a:lstStyle/>
          <a:p>
            <a:r>
              <a:rPr lang="en-US"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Sometimes in a project, directly using code can be more flexible and efficient than relying on plugins.</a:t>
            </a:r>
          </a:p>
        </p:txBody>
      </p:sp>
      <p:sp>
        <p:nvSpPr>
          <p:cNvPr id="3" name="TextBox 2">
            <a:extLst>
              <a:ext uri="{FF2B5EF4-FFF2-40B4-BE49-F238E27FC236}">
                <a16:creationId xmlns:a16="http://schemas.microsoft.com/office/drawing/2014/main" id="{BE2E5B25-AD24-35B6-17ED-27D7087AA200}"/>
              </a:ext>
            </a:extLst>
          </p:cNvPr>
          <p:cNvSpPr txBox="1"/>
          <p:nvPr/>
        </p:nvSpPr>
        <p:spPr>
          <a:xfrm>
            <a:off x="0" y="-8965"/>
            <a:ext cx="10085294" cy="707886"/>
          </a:xfrm>
          <a:prstGeom prst="rect">
            <a:avLst/>
          </a:prstGeom>
          <a:noFill/>
        </p:spPr>
        <p:txBody>
          <a:bodyPr wrap="square">
            <a:spAutoFit/>
          </a:bodyPr>
          <a:lstStyle/>
          <a:p>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BIM360 DOC - Selected Name and Link to CSV Solution</a:t>
            </a: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1300250117</a:t>
            </a:r>
          </a:p>
        </p:txBody>
      </p:sp>
      <p:pic>
        <p:nvPicPr>
          <p:cNvPr id="7" name="Picture 6">
            <a:extLst>
              <a:ext uri="{FF2B5EF4-FFF2-40B4-BE49-F238E27FC236}">
                <a16:creationId xmlns:a16="http://schemas.microsoft.com/office/drawing/2014/main" id="{8F31939B-AB6C-EB6C-0723-EACFDF366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785" y="1432797"/>
            <a:ext cx="8606215" cy="4001088"/>
          </a:xfrm>
          <a:prstGeom prst="rect">
            <a:avLst/>
          </a:prstGeom>
        </p:spPr>
      </p:pic>
    </p:spTree>
    <p:extLst>
      <p:ext uri="{BB962C8B-B14F-4D97-AF65-F5344CB8AC3E}">
        <p14:creationId xmlns:p14="http://schemas.microsoft.com/office/powerpoint/2010/main" val="1105172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144</Words>
  <Application>Microsoft Office PowerPoint</Application>
  <PresentationFormat>Widescreen</PresentationFormat>
  <Paragraphs>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 Unicode MS</vt: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 ali</dc:creator>
  <cp:lastModifiedBy>Andy Zhu</cp:lastModifiedBy>
  <cp:revision>37</cp:revision>
  <dcterms:created xsi:type="dcterms:W3CDTF">2022-12-07T05:30:16Z</dcterms:created>
  <dcterms:modified xsi:type="dcterms:W3CDTF">2025-02-23T05:06:59Z</dcterms:modified>
</cp:coreProperties>
</file>