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BC1-9053-04CC-016D-2985D984F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DB587340-3EF8-0FF3-3B9C-880DEADC2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584AB03-22F2-1FA6-5B82-0BE8A251EADA}"/>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AE003032-BA24-AAC1-C741-3273510314D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44F2B26-26F7-7B9A-0EDC-46C6C84E56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24757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7D6B-0439-EF4A-BCA8-AB6BDA606B12}"/>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6016B17-6D0B-9752-5BE5-A38AF765A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5E7AA10-C3AE-D97D-9B4E-CB05749B67D9}"/>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FA19290D-583F-6F8B-254C-9C4762746BE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329B3B9-EC26-EB4C-6A66-F2D3BC0464F3}"/>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76138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970A6-DFAC-C0F5-29CE-3AEADAEB01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40A01C4-DA86-DDFE-DFB0-85960ADFB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E63B654-3077-75D9-B229-2C0FEE6C4DC7}"/>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93613888-C675-CDC6-21AB-A2B2BE1CEE9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F79E055-8F36-11BE-B1BC-437794F3AC4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55987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A5A-0579-AAB6-9B5E-1C07A409685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CFD107F-57FC-1F79-1028-FBF2948BB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08C6ABE-598B-B1F2-9575-3B9B5A312858}"/>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1FC8DAA1-E009-9292-472B-022297E9280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1F1DAFE-C98B-E7E8-2308-E6B541CF2D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67692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D75C-2F6A-84F7-8577-315D96B08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8D1055E0-783B-A731-1AF4-2C1482734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65510-130C-9CD0-2201-4D97FA277AD0}"/>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D31C4C27-9A22-C886-A2DE-FB93F5BAE11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0C78294-A311-5640-8A8B-7537FAEF623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5894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1359-C407-1225-4167-BD90DA5314F3}"/>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8617644-BC4B-5FA8-2FCA-A98064E9D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D519CCE-A6FE-9849-9335-BD0ED1EE5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889E673-4932-B112-0298-C673F84C0292}"/>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6" name="Footer Placeholder 5">
            <a:extLst>
              <a:ext uri="{FF2B5EF4-FFF2-40B4-BE49-F238E27FC236}">
                <a16:creationId xmlns:a16="http://schemas.microsoft.com/office/drawing/2014/main" id="{6E57ED18-3E8B-6FDA-0B94-BFF3798A7E1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3B178E4-F09B-A1FD-5EFC-28513E61262E}"/>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0568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5A7D-C3C4-1E01-8A87-AA58497B75B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748C861-6972-7B07-7AF1-7B6099D3A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81943-04E3-E774-636C-BEC68021C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4D27394-2080-2534-2418-D532390EC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57AEB-5112-FB3C-23BD-ED33F59E1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F0FEDC5-1C1E-628D-F82A-65254FCF22DA}"/>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8" name="Footer Placeholder 7">
            <a:extLst>
              <a:ext uri="{FF2B5EF4-FFF2-40B4-BE49-F238E27FC236}">
                <a16:creationId xmlns:a16="http://schemas.microsoft.com/office/drawing/2014/main" id="{FB09DF37-0897-48E0-F0EF-78B7715EC7F7}"/>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47E10A4-A43C-A9DD-F88B-F94D00DA0BDF}"/>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01450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C8BD-0E38-1263-2CBA-A854C38FB43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4B054DC5-C8BE-0621-59B2-5ECDB3177534}"/>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4" name="Footer Placeholder 3">
            <a:extLst>
              <a:ext uri="{FF2B5EF4-FFF2-40B4-BE49-F238E27FC236}">
                <a16:creationId xmlns:a16="http://schemas.microsoft.com/office/drawing/2014/main" id="{50F6A9AC-0509-2901-AFFF-620AF6B509CA}"/>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B2C9EC71-A7B5-635E-29E3-39220536AB3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80003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B72EE-F7EA-A383-5BFC-26CD3B405353}"/>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3" name="Footer Placeholder 2">
            <a:extLst>
              <a:ext uri="{FF2B5EF4-FFF2-40B4-BE49-F238E27FC236}">
                <a16:creationId xmlns:a16="http://schemas.microsoft.com/office/drawing/2014/main" id="{53D99DB2-BB04-1F94-A605-CF7D890FB291}"/>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09677A2C-5524-6D08-AF13-442BC7208E3C}"/>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166914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9DB5-8A43-39A6-59C5-E2C8758A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B92B865-9317-A708-0D28-09778A198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C205259-8FF9-7014-19A2-688D29596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48F87-CFB1-BD32-38FB-3AEAE02A4687}"/>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6" name="Footer Placeholder 5">
            <a:extLst>
              <a:ext uri="{FF2B5EF4-FFF2-40B4-BE49-F238E27FC236}">
                <a16:creationId xmlns:a16="http://schemas.microsoft.com/office/drawing/2014/main" id="{39641CAB-FE63-A1AF-B5C3-FF5C97A9FC3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F99B047-BEB6-9098-F0C0-69C0CBBC2EDB}"/>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6031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2736-FCF9-1D57-E3D4-382FF3E4B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3CD55C86-A12A-E59D-9F8A-6967E6FF2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D5E4AB38-DB0C-1799-0D8B-10287BBDE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29F05-411D-2EBF-E878-F68988A10199}"/>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6" name="Footer Placeholder 5">
            <a:extLst>
              <a:ext uri="{FF2B5EF4-FFF2-40B4-BE49-F238E27FC236}">
                <a16:creationId xmlns:a16="http://schemas.microsoft.com/office/drawing/2014/main" id="{77A9C132-D5FE-42EA-E6F3-9DBA2193DE2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0FE7301-81D1-EF5A-8F95-05AEA52DE654}"/>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323233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bg1"/>
            </a:gs>
            <a:gs pos="10000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BA97D-60A4-1759-CCEE-732E53A69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2873B2B-E286-C36D-4931-77A52E9C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3CF7AAD-ED1A-3F8D-D23B-41ACB4003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518915F2-F8F6-0C98-8918-6B711715D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0596AF77-2651-37F0-9B18-FBBCCA450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5184D-967E-4354-8F74-C3F64F938CDB}" type="slidenum">
              <a:rPr lang="LID4096" smtClean="0"/>
              <a:t>‹#›</a:t>
            </a:fld>
            <a:endParaRPr lang="LID4096"/>
          </a:p>
        </p:txBody>
      </p:sp>
    </p:spTree>
    <p:extLst>
      <p:ext uri="{BB962C8B-B14F-4D97-AF65-F5344CB8AC3E}">
        <p14:creationId xmlns:p14="http://schemas.microsoft.com/office/powerpoint/2010/main" val="282956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A0ED-23DB-2538-2B08-7BDA3671ED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390791-5A6F-9259-BD74-997C509A7970}"/>
              </a:ext>
            </a:extLst>
          </p:cNvPr>
          <p:cNvSpPr txBox="1"/>
          <p:nvPr/>
        </p:nvSpPr>
        <p:spPr>
          <a:xfrm>
            <a:off x="0" y="-8965"/>
            <a:ext cx="10085294" cy="707886"/>
          </a:xfrm>
          <a:prstGeom prst="rect">
            <a:avLst/>
          </a:prstGeom>
          <a:noFill/>
        </p:spPr>
        <p:txBody>
          <a:bodyPr wrap="square">
            <a:spAutoFit/>
          </a:bodyPr>
          <a:lstStyle/>
          <a:p>
            <a:r>
              <a:rPr lang="en-US" sz="2000" b="1"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Web_App-Online_Model_Viewer_Solution</a:t>
            </a:r>
            <a:endPar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a:t>
            </a:r>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1306182327</a:t>
            </a:r>
          </a:p>
        </p:txBody>
      </p:sp>
      <p:sp>
        <p:nvSpPr>
          <p:cNvPr id="6" name="TextBox 5">
            <a:extLst>
              <a:ext uri="{FF2B5EF4-FFF2-40B4-BE49-F238E27FC236}">
                <a16:creationId xmlns:a16="http://schemas.microsoft.com/office/drawing/2014/main" id="{B411E26D-2FBE-AC64-84E0-7D8BBF62E89A}"/>
              </a:ext>
            </a:extLst>
          </p:cNvPr>
          <p:cNvSpPr txBox="1"/>
          <p:nvPr/>
        </p:nvSpPr>
        <p:spPr>
          <a:xfrm>
            <a:off x="0" y="1432797"/>
            <a:ext cx="3585787" cy="3539430"/>
          </a:xfrm>
          <a:prstGeom prst="rect">
            <a:avLst/>
          </a:prstGeom>
          <a:noFill/>
        </p:spPr>
        <p:txBody>
          <a:bodyPr wrap="square">
            <a:spAutoFit/>
          </a:bodyPr>
          <a:lstStyle/>
          <a:p>
            <a:r>
              <a:rPr lang="en-US" sz="14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This solution enables owners, project teams, construction </a:t>
            </a:r>
            <a:r>
              <a:rPr lang="en-US" altLang="zh-CN" sz="14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teams</a:t>
            </a:r>
            <a:r>
              <a:rPr lang="en-US" sz="14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 and consultants to conveniently browse or inspect models online. It also allows users to quickly extract the information they need. By providing a user-friendly platform, it streamlines collaboration and enhances efficiency across all stakeholders. Whether reviewing designs, checking details, or gathering specific data, the tool simplifies the process, saving time and effort. Its accessibility and speed make it an invaluable resource for managing projects effectively, ensuring everyone involved can stay informed and aligned throughout the workflow.</a:t>
            </a:r>
          </a:p>
        </p:txBody>
      </p:sp>
      <p:pic>
        <p:nvPicPr>
          <p:cNvPr id="5" name="Picture 4">
            <a:extLst>
              <a:ext uri="{FF2B5EF4-FFF2-40B4-BE49-F238E27FC236}">
                <a16:creationId xmlns:a16="http://schemas.microsoft.com/office/drawing/2014/main" id="{0BD7C910-CAC3-E638-EDAF-E6F6394A6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734" y="1432797"/>
            <a:ext cx="8606266" cy="4000136"/>
          </a:xfrm>
          <a:prstGeom prst="rect">
            <a:avLst/>
          </a:prstGeom>
        </p:spPr>
      </p:pic>
    </p:spTree>
    <p:extLst>
      <p:ext uri="{BB962C8B-B14F-4D97-AF65-F5344CB8AC3E}">
        <p14:creationId xmlns:p14="http://schemas.microsoft.com/office/powerpoint/2010/main" val="138621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0E40E-727F-30CD-4D38-FB315C8ED3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B685614-37A2-A06C-5008-EA01C7304EAB}"/>
              </a:ext>
            </a:extLst>
          </p:cNvPr>
          <p:cNvSpPr txBox="1"/>
          <p:nvPr/>
        </p:nvSpPr>
        <p:spPr>
          <a:xfrm>
            <a:off x="0" y="1432797"/>
            <a:ext cx="3585787" cy="1754326"/>
          </a:xfrm>
          <a:prstGeom prst="rect">
            <a:avLst/>
          </a:prstGeom>
          <a:noFill/>
        </p:spPr>
        <p:txBody>
          <a:bodyPr wrap="square">
            <a:spAutoFit/>
          </a:bodyPr>
          <a:lstStyle/>
          <a:p>
            <a:r>
              <a:rPr lang="en-US"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This tool lets you pick and view models online with a simple dashboard. It’s easy to use, showing key data clearly so you can check and compare things fast.</a:t>
            </a:r>
          </a:p>
        </p:txBody>
      </p:sp>
      <p:sp>
        <p:nvSpPr>
          <p:cNvPr id="2" name="TextBox 1">
            <a:extLst>
              <a:ext uri="{FF2B5EF4-FFF2-40B4-BE49-F238E27FC236}">
                <a16:creationId xmlns:a16="http://schemas.microsoft.com/office/drawing/2014/main" id="{00A10101-9461-5967-742E-B4EC85CC253B}"/>
              </a:ext>
            </a:extLst>
          </p:cNvPr>
          <p:cNvSpPr txBox="1"/>
          <p:nvPr/>
        </p:nvSpPr>
        <p:spPr>
          <a:xfrm>
            <a:off x="0" y="-8965"/>
            <a:ext cx="10085294" cy="707886"/>
          </a:xfrm>
          <a:prstGeom prst="rect">
            <a:avLst/>
          </a:prstGeom>
          <a:noFill/>
        </p:spPr>
        <p:txBody>
          <a:bodyPr wrap="square">
            <a:spAutoFit/>
          </a:bodyPr>
          <a:lstStyle/>
          <a:p>
            <a:r>
              <a:rPr lang="en-US" sz="2000" b="1"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Web_App-Online_Model_Viewer_Solution</a:t>
            </a:r>
            <a:endPar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a:t>
            </a:r>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1306182327</a:t>
            </a:r>
          </a:p>
        </p:txBody>
      </p:sp>
      <p:pic>
        <p:nvPicPr>
          <p:cNvPr id="6" name="Picture 5">
            <a:extLst>
              <a:ext uri="{FF2B5EF4-FFF2-40B4-BE49-F238E27FC236}">
                <a16:creationId xmlns:a16="http://schemas.microsoft.com/office/drawing/2014/main" id="{FA69F9AD-8C17-223E-624B-D92B8BBAD36B}"/>
              </a:ext>
            </a:extLst>
          </p:cNvPr>
          <p:cNvPicPr>
            <a:picLocks noChangeAspect="1"/>
          </p:cNvPicPr>
          <p:nvPr/>
        </p:nvPicPr>
        <p:blipFill>
          <a:blip r:embed="rId2"/>
          <a:stretch>
            <a:fillRect/>
          </a:stretch>
        </p:blipFill>
        <p:spPr>
          <a:xfrm>
            <a:off x="3585785" y="1432797"/>
            <a:ext cx="8606215" cy="4001088"/>
          </a:xfrm>
          <a:prstGeom prst="rect">
            <a:avLst/>
          </a:prstGeom>
        </p:spPr>
      </p:pic>
    </p:spTree>
    <p:extLst>
      <p:ext uri="{BB962C8B-B14F-4D97-AF65-F5344CB8AC3E}">
        <p14:creationId xmlns:p14="http://schemas.microsoft.com/office/powerpoint/2010/main" val="110517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9CA99-A829-DFF8-52ED-26EF161CFA6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D329FD9-8AE2-76BB-B0C3-11FD7B00218D}"/>
              </a:ext>
            </a:extLst>
          </p:cNvPr>
          <p:cNvSpPr txBox="1"/>
          <p:nvPr/>
        </p:nvSpPr>
        <p:spPr>
          <a:xfrm>
            <a:off x="0" y="1432797"/>
            <a:ext cx="3585787" cy="1477328"/>
          </a:xfrm>
          <a:prstGeom prst="rect">
            <a:avLst/>
          </a:prstGeom>
          <a:noFill/>
        </p:spPr>
        <p:txBody>
          <a:bodyPr wrap="square">
            <a:spAutoFit/>
          </a:bodyPr>
          <a:lstStyle/>
          <a:p>
            <a:r>
              <a:rPr lang="en-US"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On the web, you can choose the properties you want, hit "Submit," and instantly pull up the info you need online. It’s straightforward and quick.</a:t>
            </a:r>
          </a:p>
        </p:txBody>
      </p:sp>
      <p:sp>
        <p:nvSpPr>
          <p:cNvPr id="2" name="TextBox 1">
            <a:extLst>
              <a:ext uri="{FF2B5EF4-FFF2-40B4-BE49-F238E27FC236}">
                <a16:creationId xmlns:a16="http://schemas.microsoft.com/office/drawing/2014/main" id="{0CD1DFCD-353E-7F9B-A0B3-65D6B7C01BDF}"/>
              </a:ext>
            </a:extLst>
          </p:cNvPr>
          <p:cNvSpPr txBox="1"/>
          <p:nvPr/>
        </p:nvSpPr>
        <p:spPr>
          <a:xfrm>
            <a:off x="0" y="-8965"/>
            <a:ext cx="10085294" cy="707886"/>
          </a:xfrm>
          <a:prstGeom prst="rect">
            <a:avLst/>
          </a:prstGeom>
          <a:noFill/>
        </p:spPr>
        <p:txBody>
          <a:bodyPr wrap="square">
            <a:spAutoFit/>
          </a:bodyPr>
          <a:lstStyle/>
          <a:p>
            <a:r>
              <a:rPr lang="en-US" sz="2000" b="1"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Web_App-Online_Model_Viewer_Solution</a:t>
            </a:r>
            <a:endPar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a:t>
            </a:r>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1306182327</a:t>
            </a:r>
          </a:p>
        </p:txBody>
      </p:sp>
      <p:pic>
        <p:nvPicPr>
          <p:cNvPr id="8" name="Picture 7">
            <a:extLst>
              <a:ext uri="{FF2B5EF4-FFF2-40B4-BE49-F238E27FC236}">
                <a16:creationId xmlns:a16="http://schemas.microsoft.com/office/drawing/2014/main" id="{B9D6C536-DB5F-F2EB-55DA-5C197686377B}"/>
              </a:ext>
            </a:extLst>
          </p:cNvPr>
          <p:cNvPicPr>
            <a:picLocks noChangeAspect="1"/>
          </p:cNvPicPr>
          <p:nvPr/>
        </p:nvPicPr>
        <p:blipFill>
          <a:blip r:embed="rId2"/>
          <a:stretch>
            <a:fillRect/>
          </a:stretch>
        </p:blipFill>
        <p:spPr>
          <a:xfrm>
            <a:off x="3585787" y="1432797"/>
            <a:ext cx="8606215" cy="4001088"/>
          </a:xfrm>
          <a:prstGeom prst="rect">
            <a:avLst/>
          </a:prstGeom>
        </p:spPr>
      </p:pic>
      <p:pic>
        <p:nvPicPr>
          <p:cNvPr id="10" name="Picture 9">
            <a:extLst>
              <a:ext uri="{FF2B5EF4-FFF2-40B4-BE49-F238E27FC236}">
                <a16:creationId xmlns:a16="http://schemas.microsoft.com/office/drawing/2014/main" id="{862EE4AB-12DC-D814-C094-8864BC2117C4}"/>
              </a:ext>
            </a:extLst>
          </p:cNvPr>
          <p:cNvPicPr>
            <a:picLocks noChangeAspect="1"/>
          </p:cNvPicPr>
          <p:nvPr/>
        </p:nvPicPr>
        <p:blipFill>
          <a:blip r:embed="rId3"/>
          <a:stretch>
            <a:fillRect/>
          </a:stretch>
        </p:blipFill>
        <p:spPr>
          <a:xfrm>
            <a:off x="7037295" y="4498056"/>
            <a:ext cx="5056089" cy="550347"/>
          </a:xfrm>
          <a:prstGeom prst="rect">
            <a:avLst/>
          </a:prstGeom>
          <a:ln w="19050">
            <a:solidFill>
              <a:srgbClr val="FF0000"/>
            </a:solidFill>
          </a:ln>
        </p:spPr>
      </p:pic>
      <p:sp>
        <p:nvSpPr>
          <p:cNvPr id="11" name="Arrow: Right 10">
            <a:extLst>
              <a:ext uri="{FF2B5EF4-FFF2-40B4-BE49-F238E27FC236}">
                <a16:creationId xmlns:a16="http://schemas.microsoft.com/office/drawing/2014/main" id="{77AA168B-3E76-0D1A-B139-3C59F2A3DEB7}"/>
              </a:ext>
            </a:extLst>
          </p:cNvPr>
          <p:cNvSpPr/>
          <p:nvPr/>
        </p:nvSpPr>
        <p:spPr>
          <a:xfrm>
            <a:off x="6454588" y="4513253"/>
            <a:ext cx="475130" cy="259976"/>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60228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1826</TotalTime>
  <Words>200</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 Unicode MS</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 ali</dc:creator>
  <cp:lastModifiedBy>Andy Zhu</cp:lastModifiedBy>
  <cp:revision>39</cp:revision>
  <dcterms:created xsi:type="dcterms:W3CDTF">2022-12-07T05:30:16Z</dcterms:created>
  <dcterms:modified xsi:type="dcterms:W3CDTF">2025-02-24T06:29:09Z</dcterms:modified>
</cp:coreProperties>
</file>