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CBC1-9053-04CC-016D-2985D984FA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DB587340-3EF8-0FF3-3B9C-880DEADC2A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5584AB03-22F2-1FA6-5B82-0BE8A251EADA}"/>
              </a:ext>
            </a:extLst>
          </p:cNvPr>
          <p:cNvSpPr>
            <a:spLocks noGrp="1"/>
          </p:cNvSpPr>
          <p:nvPr>
            <p:ph type="dt" sz="half" idx="10"/>
          </p:nvPr>
        </p:nvSpPr>
        <p:spPr/>
        <p:txBody>
          <a:bodyPr/>
          <a:lstStyle/>
          <a:p>
            <a:fld id="{AE8E50CD-0495-44F0-A2B8-74FEFF7B8886}" type="datetimeFigureOut">
              <a:rPr lang="LID4096" smtClean="0"/>
              <a:t>02/25/2025</a:t>
            </a:fld>
            <a:endParaRPr lang="LID4096"/>
          </a:p>
        </p:txBody>
      </p:sp>
      <p:sp>
        <p:nvSpPr>
          <p:cNvPr id="5" name="Footer Placeholder 4">
            <a:extLst>
              <a:ext uri="{FF2B5EF4-FFF2-40B4-BE49-F238E27FC236}">
                <a16:creationId xmlns:a16="http://schemas.microsoft.com/office/drawing/2014/main" id="{AE003032-BA24-AAC1-C741-3273510314D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44F2B26-26F7-7B9A-0EDC-46C6C84E5687}"/>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424757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7D6B-0439-EF4A-BCA8-AB6BDA606B12}"/>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6016B17-6D0B-9752-5BE5-A38AF765A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5E7AA10-C3AE-D97D-9B4E-CB05749B67D9}"/>
              </a:ext>
            </a:extLst>
          </p:cNvPr>
          <p:cNvSpPr>
            <a:spLocks noGrp="1"/>
          </p:cNvSpPr>
          <p:nvPr>
            <p:ph type="dt" sz="half" idx="10"/>
          </p:nvPr>
        </p:nvSpPr>
        <p:spPr/>
        <p:txBody>
          <a:bodyPr/>
          <a:lstStyle/>
          <a:p>
            <a:fld id="{AE8E50CD-0495-44F0-A2B8-74FEFF7B8886}" type="datetimeFigureOut">
              <a:rPr lang="LID4096" smtClean="0"/>
              <a:t>02/25/2025</a:t>
            </a:fld>
            <a:endParaRPr lang="LID4096"/>
          </a:p>
        </p:txBody>
      </p:sp>
      <p:sp>
        <p:nvSpPr>
          <p:cNvPr id="5" name="Footer Placeholder 4">
            <a:extLst>
              <a:ext uri="{FF2B5EF4-FFF2-40B4-BE49-F238E27FC236}">
                <a16:creationId xmlns:a16="http://schemas.microsoft.com/office/drawing/2014/main" id="{FA19290D-583F-6F8B-254C-9C4762746BE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329B3B9-EC26-EB4C-6A66-F2D3BC0464F3}"/>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76138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0970A6-DFAC-C0F5-29CE-3AEADAEB01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C40A01C4-DA86-DDFE-DFB0-85960ADFB8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E63B654-3077-75D9-B229-2C0FEE6C4DC7}"/>
              </a:ext>
            </a:extLst>
          </p:cNvPr>
          <p:cNvSpPr>
            <a:spLocks noGrp="1"/>
          </p:cNvSpPr>
          <p:nvPr>
            <p:ph type="dt" sz="half" idx="10"/>
          </p:nvPr>
        </p:nvSpPr>
        <p:spPr/>
        <p:txBody>
          <a:bodyPr/>
          <a:lstStyle/>
          <a:p>
            <a:fld id="{AE8E50CD-0495-44F0-A2B8-74FEFF7B8886}" type="datetimeFigureOut">
              <a:rPr lang="LID4096" smtClean="0"/>
              <a:t>02/25/2025</a:t>
            </a:fld>
            <a:endParaRPr lang="LID4096"/>
          </a:p>
        </p:txBody>
      </p:sp>
      <p:sp>
        <p:nvSpPr>
          <p:cNvPr id="5" name="Footer Placeholder 4">
            <a:extLst>
              <a:ext uri="{FF2B5EF4-FFF2-40B4-BE49-F238E27FC236}">
                <a16:creationId xmlns:a16="http://schemas.microsoft.com/office/drawing/2014/main" id="{93613888-C675-CDC6-21AB-A2B2BE1CEE9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F79E055-8F36-11BE-B1BC-437794F3AC41}"/>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55987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AA5A-0579-AAB6-9B5E-1C07A409685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CFD107F-57FC-1F79-1028-FBF2948BBB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08C6ABE-598B-B1F2-9575-3B9B5A312858}"/>
              </a:ext>
            </a:extLst>
          </p:cNvPr>
          <p:cNvSpPr>
            <a:spLocks noGrp="1"/>
          </p:cNvSpPr>
          <p:nvPr>
            <p:ph type="dt" sz="half" idx="10"/>
          </p:nvPr>
        </p:nvSpPr>
        <p:spPr/>
        <p:txBody>
          <a:bodyPr/>
          <a:lstStyle/>
          <a:p>
            <a:fld id="{AE8E50CD-0495-44F0-A2B8-74FEFF7B8886}" type="datetimeFigureOut">
              <a:rPr lang="LID4096" smtClean="0"/>
              <a:t>02/25/2025</a:t>
            </a:fld>
            <a:endParaRPr lang="LID4096"/>
          </a:p>
        </p:txBody>
      </p:sp>
      <p:sp>
        <p:nvSpPr>
          <p:cNvPr id="5" name="Footer Placeholder 4">
            <a:extLst>
              <a:ext uri="{FF2B5EF4-FFF2-40B4-BE49-F238E27FC236}">
                <a16:creationId xmlns:a16="http://schemas.microsoft.com/office/drawing/2014/main" id="{1FC8DAA1-E009-9292-472B-022297E9280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1F1DAFE-C98B-E7E8-2308-E6B541CF2D87}"/>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67692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D75C-2F6A-84F7-8577-315D96B08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8D1055E0-783B-A731-1AF4-2C14827345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A65510-130C-9CD0-2201-4D97FA277AD0}"/>
              </a:ext>
            </a:extLst>
          </p:cNvPr>
          <p:cNvSpPr>
            <a:spLocks noGrp="1"/>
          </p:cNvSpPr>
          <p:nvPr>
            <p:ph type="dt" sz="half" idx="10"/>
          </p:nvPr>
        </p:nvSpPr>
        <p:spPr/>
        <p:txBody>
          <a:bodyPr/>
          <a:lstStyle/>
          <a:p>
            <a:fld id="{AE8E50CD-0495-44F0-A2B8-74FEFF7B8886}" type="datetimeFigureOut">
              <a:rPr lang="LID4096" smtClean="0"/>
              <a:t>02/25/2025</a:t>
            </a:fld>
            <a:endParaRPr lang="LID4096"/>
          </a:p>
        </p:txBody>
      </p:sp>
      <p:sp>
        <p:nvSpPr>
          <p:cNvPr id="5" name="Footer Placeholder 4">
            <a:extLst>
              <a:ext uri="{FF2B5EF4-FFF2-40B4-BE49-F238E27FC236}">
                <a16:creationId xmlns:a16="http://schemas.microsoft.com/office/drawing/2014/main" id="{D31C4C27-9A22-C886-A2DE-FB93F5BAE11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0C78294-A311-5640-8A8B-7537FAEF6231}"/>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95894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1359-C407-1225-4167-BD90DA5314F3}"/>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8617644-BC4B-5FA8-2FCA-A98064E9D5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D519CCE-A6FE-9849-9335-BD0ED1EE5A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B889E673-4932-B112-0298-C673F84C0292}"/>
              </a:ext>
            </a:extLst>
          </p:cNvPr>
          <p:cNvSpPr>
            <a:spLocks noGrp="1"/>
          </p:cNvSpPr>
          <p:nvPr>
            <p:ph type="dt" sz="half" idx="10"/>
          </p:nvPr>
        </p:nvSpPr>
        <p:spPr/>
        <p:txBody>
          <a:bodyPr/>
          <a:lstStyle/>
          <a:p>
            <a:fld id="{AE8E50CD-0495-44F0-A2B8-74FEFF7B8886}" type="datetimeFigureOut">
              <a:rPr lang="LID4096" smtClean="0"/>
              <a:t>02/25/2025</a:t>
            </a:fld>
            <a:endParaRPr lang="LID4096"/>
          </a:p>
        </p:txBody>
      </p:sp>
      <p:sp>
        <p:nvSpPr>
          <p:cNvPr id="6" name="Footer Placeholder 5">
            <a:extLst>
              <a:ext uri="{FF2B5EF4-FFF2-40B4-BE49-F238E27FC236}">
                <a16:creationId xmlns:a16="http://schemas.microsoft.com/office/drawing/2014/main" id="{6E57ED18-3E8B-6FDA-0B94-BFF3798A7E1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3B178E4-F09B-A1FD-5EFC-28513E61262E}"/>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05683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5A7D-C3C4-1E01-8A87-AA58497B75B7}"/>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748C861-6972-7B07-7AF1-7B6099D3AE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B81943-04E3-E774-636C-BEC68021C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64D27394-2080-2534-2418-D532390EC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057AEB-5112-FB3C-23BD-ED33F59E1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1F0FEDC5-1C1E-628D-F82A-65254FCF22DA}"/>
              </a:ext>
            </a:extLst>
          </p:cNvPr>
          <p:cNvSpPr>
            <a:spLocks noGrp="1"/>
          </p:cNvSpPr>
          <p:nvPr>
            <p:ph type="dt" sz="half" idx="10"/>
          </p:nvPr>
        </p:nvSpPr>
        <p:spPr/>
        <p:txBody>
          <a:bodyPr/>
          <a:lstStyle/>
          <a:p>
            <a:fld id="{AE8E50CD-0495-44F0-A2B8-74FEFF7B8886}" type="datetimeFigureOut">
              <a:rPr lang="LID4096" smtClean="0"/>
              <a:t>02/25/2025</a:t>
            </a:fld>
            <a:endParaRPr lang="LID4096"/>
          </a:p>
        </p:txBody>
      </p:sp>
      <p:sp>
        <p:nvSpPr>
          <p:cNvPr id="8" name="Footer Placeholder 7">
            <a:extLst>
              <a:ext uri="{FF2B5EF4-FFF2-40B4-BE49-F238E27FC236}">
                <a16:creationId xmlns:a16="http://schemas.microsoft.com/office/drawing/2014/main" id="{FB09DF37-0897-48E0-F0EF-78B7715EC7F7}"/>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E47E10A4-A43C-A9DD-F88B-F94D00DA0BDF}"/>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401450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C8BD-0E38-1263-2CBA-A854C38FB43D}"/>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4B054DC5-C8BE-0621-59B2-5ECDB3177534}"/>
              </a:ext>
            </a:extLst>
          </p:cNvPr>
          <p:cNvSpPr>
            <a:spLocks noGrp="1"/>
          </p:cNvSpPr>
          <p:nvPr>
            <p:ph type="dt" sz="half" idx="10"/>
          </p:nvPr>
        </p:nvSpPr>
        <p:spPr/>
        <p:txBody>
          <a:bodyPr/>
          <a:lstStyle/>
          <a:p>
            <a:fld id="{AE8E50CD-0495-44F0-A2B8-74FEFF7B8886}" type="datetimeFigureOut">
              <a:rPr lang="LID4096" smtClean="0"/>
              <a:t>02/25/2025</a:t>
            </a:fld>
            <a:endParaRPr lang="LID4096"/>
          </a:p>
        </p:txBody>
      </p:sp>
      <p:sp>
        <p:nvSpPr>
          <p:cNvPr id="4" name="Footer Placeholder 3">
            <a:extLst>
              <a:ext uri="{FF2B5EF4-FFF2-40B4-BE49-F238E27FC236}">
                <a16:creationId xmlns:a16="http://schemas.microsoft.com/office/drawing/2014/main" id="{50F6A9AC-0509-2901-AFFF-620AF6B509CA}"/>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B2C9EC71-A7B5-635E-29E3-39220536AB37}"/>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80003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CB72EE-F7EA-A383-5BFC-26CD3B405353}"/>
              </a:ext>
            </a:extLst>
          </p:cNvPr>
          <p:cNvSpPr>
            <a:spLocks noGrp="1"/>
          </p:cNvSpPr>
          <p:nvPr>
            <p:ph type="dt" sz="half" idx="10"/>
          </p:nvPr>
        </p:nvSpPr>
        <p:spPr/>
        <p:txBody>
          <a:bodyPr/>
          <a:lstStyle/>
          <a:p>
            <a:fld id="{AE8E50CD-0495-44F0-A2B8-74FEFF7B8886}" type="datetimeFigureOut">
              <a:rPr lang="LID4096" smtClean="0"/>
              <a:t>02/25/2025</a:t>
            </a:fld>
            <a:endParaRPr lang="LID4096"/>
          </a:p>
        </p:txBody>
      </p:sp>
      <p:sp>
        <p:nvSpPr>
          <p:cNvPr id="3" name="Footer Placeholder 2">
            <a:extLst>
              <a:ext uri="{FF2B5EF4-FFF2-40B4-BE49-F238E27FC236}">
                <a16:creationId xmlns:a16="http://schemas.microsoft.com/office/drawing/2014/main" id="{53D99DB2-BB04-1F94-A605-CF7D890FB291}"/>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09677A2C-5524-6D08-AF13-442BC7208E3C}"/>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166914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9DB5-8A43-39A6-59C5-E2C8758A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B92B865-9317-A708-0D28-09778A198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6C205259-8FF9-7014-19A2-688D29596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48F87-CFB1-BD32-38FB-3AEAE02A4687}"/>
              </a:ext>
            </a:extLst>
          </p:cNvPr>
          <p:cNvSpPr>
            <a:spLocks noGrp="1"/>
          </p:cNvSpPr>
          <p:nvPr>
            <p:ph type="dt" sz="half" idx="10"/>
          </p:nvPr>
        </p:nvSpPr>
        <p:spPr/>
        <p:txBody>
          <a:bodyPr/>
          <a:lstStyle/>
          <a:p>
            <a:fld id="{AE8E50CD-0495-44F0-A2B8-74FEFF7B8886}" type="datetimeFigureOut">
              <a:rPr lang="LID4096" smtClean="0"/>
              <a:t>02/25/2025</a:t>
            </a:fld>
            <a:endParaRPr lang="LID4096"/>
          </a:p>
        </p:txBody>
      </p:sp>
      <p:sp>
        <p:nvSpPr>
          <p:cNvPr id="6" name="Footer Placeholder 5">
            <a:extLst>
              <a:ext uri="{FF2B5EF4-FFF2-40B4-BE49-F238E27FC236}">
                <a16:creationId xmlns:a16="http://schemas.microsoft.com/office/drawing/2014/main" id="{39641CAB-FE63-A1AF-B5C3-FF5C97A9FC30}"/>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F99B047-BEB6-9098-F0C0-69C0CBBC2EDB}"/>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96031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2736-FCF9-1D57-E3D4-382FF3E4B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3CD55C86-A12A-E59D-9F8A-6967E6FF2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D5E4AB38-DB0C-1799-0D8B-10287BBDE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E29F05-411D-2EBF-E878-F68988A10199}"/>
              </a:ext>
            </a:extLst>
          </p:cNvPr>
          <p:cNvSpPr>
            <a:spLocks noGrp="1"/>
          </p:cNvSpPr>
          <p:nvPr>
            <p:ph type="dt" sz="half" idx="10"/>
          </p:nvPr>
        </p:nvSpPr>
        <p:spPr/>
        <p:txBody>
          <a:bodyPr/>
          <a:lstStyle/>
          <a:p>
            <a:fld id="{AE8E50CD-0495-44F0-A2B8-74FEFF7B8886}" type="datetimeFigureOut">
              <a:rPr lang="LID4096" smtClean="0"/>
              <a:t>02/25/2025</a:t>
            </a:fld>
            <a:endParaRPr lang="LID4096"/>
          </a:p>
        </p:txBody>
      </p:sp>
      <p:sp>
        <p:nvSpPr>
          <p:cNvPr id="6" name="Footer Placeholder 5">
            <a:extLst>
              <a:ext uri="{FF2B5EF4-FFF2-40B4-BE49-F238E27FC236}">
                <a16:creationId xmlns:a16="http://schemas.microsoft.com/office/drawing/2014/main" id="{77A9C132-D5FE-42EA-E6F3-9DBA2193DE2C}"/>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50FE7301-81D1-EF5A-8F95-05AEA52DE654}"/>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3232334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bg1"/>
            </a:gs>
            <a:gs pos="10000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9BA97D-60A4-1759-CCEE-732E53A69A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D2873B2B-E286-C36D-4931-77A52E9C4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3CF7AAD-ED1A-3F8D-D23B-41ACB40033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E50CD-0495-44F0-A2B8-74FEFF7B8886}" type="datetimeFigureOut">
              <a:rPr lang="LID4096" smtClean="0"/>
              <a:t>02/25/2025</a:t>
            </a:fld>
            <a:endParaRPr lang="LID4096"/>
          </a:p>
        </p:txBody>
      </p:sp>
      <p:sp>
        <p:nvSpPr>
          <p:cNvPr id="5" name="Footer Placeholder 4">
            <a:extLst>
              <a:ext uri="{FF2B5EF4-FFF2-40B4-BE49-F238E27FC236}">
                <a16:creationId xmlns:a16="http://schemas.microsoft.com/office/drawing/2014/main" id="{518915F2-F8F6-0C98-8918-6B711715D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0596AF77-2651-37F0-9B18-FBBCCA450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5184D-967E-4354-8F74-C3F64F938CDB}" type="slidenum">
              <a:rPr lang="LID4096" smtClean="0"/>
              <a:t>‹#›</a:t>
            </a:fld>
            <a:endParaRPr lang="LID4096"/>
          </a:p>
        </p:txBody>
      </p:sp>
    </p:spTree>
    <p:extLst>
      <p:ext uri="{BB962C8B-B14F-4D97-AF65-F5344CB8AC3E}">
        <p14:creationId xmlns:p14="http://schemas.microsoft.com/office/powerpoint/2010/main" val="282956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7A0ED-23DB-2538-2B08-7BDA3671ED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D390791-5A6F-9259-BD74-997C509A7970}"/>
              </a:ext>
            </a:extLst>
          </p:cNvPr>
          <p:cNvSpPr txBox="1"/>
          <p:nvPr/>
        </p:nvSpPr>
        <p:spPr>
          <a:xfrm>
            <a:off x="0" y="-8965"/>
            <a:ext cx="10085294" cy="707886"/>
          </a:xfrm>
          <a:prstGeom prst="rect">
            <a:avLst/>
          </a:prstGeom>
          <a:noFill/>
        </p:spPr>
        <p:txBody>
          <a:bodyPr wrap="square">
            <a:spAutoFit/>
          </a:bodyPr>
          <a:lstStyle/>
          <a:p>
            <a:r>
              <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Master Challenge – Andy Zhu</a:t>
            </a:r>
          </a:p>
          <a:p>
            <a:r>
              <a:rPr lang="fr-FR"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Application No: </a:t>
            </a:r>
            <a:r>
              <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1305753795</a:t>
            </a:r>
          </a:p>
        </p:txBody>
      </p:sp>
      <p:sp>
        <p:nvSpPr>
          <p:cNvPr id="6" name="TextBox 5">
            <a:extLst>
              <a:ext uri="{FF2B5EF4-FFF2-40B4-BE49-F238E27FC236}">
                <a16:creationId xmlns:a16="http://schemas.microsoft.com/office/drawing/2014/main" id="{B411E26D-2FBE-AC64-84E0-7D8BBF62E89A}"/>
              </a:ext>
            </a:extLst>
          </p:cNvPr>
          <p:cNvSpPr txBox="1"/>
          <p:nvPr/>
        </p:nvSpPr>
        <p:spPr>
          <a:xfrm>
            <a:off x="0" y="2421518"/>
            <a:ext cx="5068097" cy="3293209"/>
          </a:xfrm>
          <a:prstGeom prst="rect">
            <a:avLst/>
          </a:prstGeom>
          <a:noFill/>
        </p:spPr>
        <p:txBody>
          <a:bodyPr wrap="square">
            <a:spAutoFit/>
          </a:bodyPr>
          <a:lstStyle/>
          <a:p>
            <a:r>
              <a:rPr lang="en-US" sz="160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Standards? Just the foundation—critical, yes, but basic. Automation is the unstoppable core of BIM (Building Information Modeling), powering efficiency and precision, obliterating tedious tasks, and supercharging workflows. Breakthroughs and innovation? They’re the blazing soul of BIM, shattering limits, igniting bold creativity, and unleashing game-changing possibilities. But make no mistake—the </a:t>
            </a:r>
            <a:r>
              <a:rPr lang="en-US" sz="1600" dirty="0" err="1">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BIMer</a:t>
            </a:r>
            <a:r>
              <a:rPr lang="en-US" sz="160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 is the ultimate force here. They don’t just use these tools, they command them, fusing structure, efficiency, and genius into a revolution. BIM isn’t just a process—it’s a powerhouse, and the fearless </a:t>
            </a:r>
            <a:r>
              <a:rPr lang="en-US" sz="1600" dirty="0" err="1">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BIMer</a:t>
            </a:r>
            <a:r>
              <a:rPr lang="en-US" sz="160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 drives its true, world-shaping potential.</a:t>
            </a:r>
          </a:p>
        </p:txBody>
      </p:sp>
      <p:pic>
        <p:nvPicPr>
          <p:cNvPr id="5" name="Picture 4">
            <a:extLst>
              <a:ext uri="{FF2B5EF4-FFF2-40B4-BE49-F238E27FC236}">
                <a16:creationId xmlns:a16="http://schemas.microsoft.com/office/drawing/2014/main" id="{AE5CB56E-2F37-0C28-6588-02EA46C88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097" y="739588"/>
            <a:ext cx="7123903" cy="5388593"/>
          </a:xfrm>
          <a:prstGeom prst="rect">
            <a:avLst/>
          </a:prstGeom>
        </p:spPr>
      </p:pic>
      <p:pic>
        <p:nvPicPr>
          <p:cNvPr id="8" name="Picture 7">
            <a:extLst>
              <a:ext uri="{FF2B5EF4-FFF2-40B4-BE49-F238E27FC236}">
                <a16:creationId xmlns:a16="http://schemas.microsoft.com/office/drawing/2014/main" id="{DBC07050-BB0E-9784-377E-ABB4907CE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739588"/>
            <a:ext cx="3433483" cy="1448055"/>
          </a:xfrm>
          <a:prstGeom prst="rect">
            <a:avLst/>
          </a:prstGeom>
        </p:spPr>
      </p:pic>
      <p:pic>
        <p:nvPicPr>
          <p:cNvPr id="10" name="Picture 9">
            <a:extLst>
              <a:ext uri="{FF2B5EF4-FFF2-40B4-BE49-F238E27FC236}">
                <a16:creationId xmlns:a16="http://schemas.microsoft.com/office/drawing/2014/main" id="{8144737D-DDEB-1292-14FB-499FD9C44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91" y="739588"/>
            <a:ext cx="1300987" cy="1448055"/>
          </a:xfrm>
          <a:prstGeom prst="rect">
            <a:avLst/>
          </a:prstGeom>
        </p:spPr>
      </p:pic>
    </p:spTree>
    <p:extLst>
      <p:ext uri="{BB962C8B-B14F-4D97-AF65-F5344CB8AC3E}">
        <p14:creationId xmlns:p14="http://schemas.microsoft.com/office/powerpoint/2010/main" val="1386210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2756</TotalTime>
  <Words>126</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 Unicode MS</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 ali</dc:creator>
  <cp:lastModifiedBy>Andy Zhu</cp:lastModifiedBy>
  <cp:revision>44</cp:revision>
  <dcterms:created xsi:type="dcterms:W3CDTF">2022-12-07T05:30:16Z</dcterms:created>
  <dcterms:modified xsi:type="dcterms:W3CDTF">2025-02-25T00:42:58Z</dcterms:modified>
</cp:coreProperties>
</file>