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5" r:id="rId2"/>
    <p:sldId id="286" r:id="rId3"/>
    <p:sldId id="287" r:id="rId4"/>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1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1CBC1-9053-04CC-016D-2985D984FA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ID4096"/>
          </a:p>
        </p:txBody>
      </p:sp>
      <p:sp>
        <p:nvSpPr>
          <p:cNvPr id="3" name="Subtitle 2">
            <a:extLst>
              <a:ext uri="{FF2B5EF4-FFF2-40B4-BE49-F238E27FC236}">
                <a16:creationId xmlns:a16="http://schemas.microsoft.com/office/drawing/2014/main" id="{DB587340-3EF8-0FF3-3B9C-880DEADC2A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ID4096"/>
          </a:p>
        </p:txBody>
      </p:sp>
      <p:sp>
        <p:nvSpPr>
          <p:cNvPr id="4" name="Date Placeholder 3">
            <a:extLst>
              <a:ext uri="{FF2B5EF4-FFF2-40B4-BE49-F238E27FC236}">
                <a16:creationId xmlns:a16="http://schemas.microsoft.com/office/drawing/2014/main" id="{5584AB03-22F2-1FA6-5B82-0BE8A251EADA}"/>
              </a:ext>
            </a:extLst>
          </p:cNvPr>
          <p:cNvSpPr>
            <a:spLocks noGrp="1"/>
          </p:cNvSpPr>
          <p:nvPr>
            <p:ph type="dt" sz="half" idx="10"/>
          </p:nvPr>
        </p:nvSpPr>
        <p:spPr/>
        <p:txBody>
          <a:bodyPr/>
          <a:lstStyle/>
          <a:p>
            <a:fld id="{AE8E50CD-0495-44F0-A2B8-74FEFF7B8886}" type="datetimeFigureOut">
              <a:rPr lang="LID4096" smtClean="0"/>
              <a:t>02/23/2025</a:t>
            </a:fld>
            <a:endParaRPr lang="LID4096"/>
          </a:p>
        </p:txBody>
      </p:sp>
      <p:sp>
        <p:nvSpPr>
          <p:cNvPr id="5" name="Footer Placeholder 4">
            <a:extLst>
              <a:ext uri="{FF2B5EF4-FFF2-40B4-BE49-F238E27FC236}">
                <a16:creationId xmlns:a16="http://schemas.microsoft.com/office/drawing/2014/main" id="{AE003032-BA24-AAC1-C741-3273510314D3}"/>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A44F2B26-26F7-7B9A-0EDC-46C6C84E5687}"/>
              </a:ext>
            </a:extLst>
          </p:cNvPr>
          <p:cNvSpPr>
            <a:spLocks noGrp="1"/>
          </p:cNvSpPr>
          <p:nvPr>
            <p:ph type="sldNum" sz="quarter" idx="12"/>
          </p:nvPr>
        </p:nvSpPr>
        <p:spPr/>
        <p:txBody>
          <a:bodyPr/>
          <a:lstStyle/>
          <a:p>
            <a:fld id="{E1B5184D-967E-4354-8F74-C3F64F938CDB}" type="slidenum">
              <a:rPr lang="LID4096" smtClean="0"/>
              <a:t>‹#›</a:t>
            </a:fld>
            <a:endParaRPr lang="LID4096"/>
          </a:p>
        </p:txBody>
      </p:sp>
    </p:spTree>
    <p:extLst>
      <p:ext uri="{BB962C8B-B14F-4D97-AF65-F5344CB8AC3E}">
        <p14:creationId xmlns:p14="http://schemas.microsoft.com/office/powerpoint/2010/main" val="4247570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07D6B-0439-EF4A-BCA8-AB6BDA606B12}"/>
              </a:ext>
            </a:extLst>
          </p:cNvPr>
          <p:cNvSpPr>
            <a:spLocks noGrp="1"/>
          </p:cNvSpPr>
          <p:nvPr>
            <p:ph type="title"/>
          </p:nvPr>
        </p:nvSpPr>
        <p:spPr/>
        <p:txBody>
          <a:bodyPr/>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36016B17-6D0B-9752-5BE5-A38AF765A4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D5E7AA10-C3AE-D97D-9B4E-CB05749B67D9}"/>
              </a:ext>
            </a:extLst>
          </p:cNvPr>
          <p:cNvSpPr>
            <a:spLocks noGrp="1"/>
          </p:cNvSpPr>
          <p:nvPr>
            <p:ph type="dt" sz="half" idx="10"/>
          </p:nvPr>
        </p:nvSpPr>
        <p:spPr/>
        <p:txBody>
          <a:bodyPr/>
          <a:lstStyle/>
          <a:p>
            <a:fld id="{AE8E50CD-0495-44F0-A2B8-74FEFF7B8886}" type="datetimeFigureOut">
              <a:rPr lang="LID4096" smtClean="0"/>
              <a:t>02/23/2025</a:t>
            </a:fld>
            <a:endParaRPr lang="LID4096"/>
          </a:p>
        </p:txBody>
      </p:sp>
      <p:sp>
        <p:nvSpPr>
          <p:cNvPr id="5" name="Footer Placeholder 4">
            <a:extLst>
              <a:ext uri="{FF2B5EF4-FFF2-40B4-BE49-F238E27FC236}">
                <a16:creationId xmlns:a16="http://schemas.microsoft.com/office/drawing/2014/main" id="{FA19290D-583F-6F8B-254C-9C4762746BE3}"/>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C329B3B9-EC26-EB4C-6A66-F2D3BC0464F3}"/>
              </a:ext>
            </a:extLst>
          </p:cNvPr>
          <p:cNvSpPr>
            <a:spLocks noGrp="1"/>
          </p:cNvSpPr>
          <p:nvPr>
            <p:ph type="sldNum" sz="quarter" idx="12"/>
          </p:nvPr>
        </p:nvSpPr>
        <p:spPr/>
        <p:txBody>
          <a:bodyPr/>
          <a:lstStyle/>
          <a:p>
            <a:fld id="{E1B5184D-967E-4354-8F74-C3F64F938CDB}" type="slidenum">
              <a:rPr lang="LID4096" smtClean="0"/>
              <a:t>‹#›</a:t>
            </a:fld>
            <a:endParaRPr lang="LID4096"/>
          </a:p>
        </p:txBody>
      </p:sp>
    </p:spTree>
    <p:extLst>
      <p:ext uri="{BB962C8B-B14F-4D97-AF65-F5344CB8AC3E}">
        <p14:creationId xmlns:p14="http://schemas.microsoft.com/office/powerpoint/2010/main" val="2761388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0970A6-DFAC-C0F5-29CE-3AEADAEB017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C40A01C4-DA86-DDFE-DFB0-85960ADFB8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9E63B654-3077-75D9-B229-2C0FEE6C4DC7}"/>
              </a:ext>
            </a:extLst>
          </p:cNvPr>
          <p:cNvSpPr>
            <a:spLocks noGrp="1"/>
          </p:cNvSpPr>
          <p:nvPr>
            <p:ph type="dt" sz="half" idx="10"/>
          </p:nvPr>
        </p:nvSpPr>
        <p:spPr/>
        <p:txBody>
          <a:bodyPr/>
          <a:lstStyle/>
          <a:p>
            <a:fld id="{AE8E50CD-0495-44F0-A2B8-74FEFF7B8886}" type="datetimeFigureOut">
              <a:rPr lang="LID4096" smtClean="0"/>
              <a:t>02/23/2025</a:t>
            </a:fld>
            <a:endParaRPr lang="LID4096"/>
          </a:p>
        </p:txBody>
      </p:sp>
      <p:sp>
        <p:nvSpPr>
          <p:cNvPr id="5" name="Footer Placeholder 4">
            <a:extLst>
              <a:ext uri="{FF2B5EF4-FFF2-40B4-BE49-F238E27FC236}">
                <a16:creationId xmlns:a16="http://schemas.microsoft.com/office/drawing/2014/main" id="{93613888-C675-CDC6-21AB-A2B2BE1CEE93}"/>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EF79E055-8F36-11BE-B1BC-437794F3AC41}"/>
              </a:ext>
            </a:extLst>
          </p:cNvPr>
          <p:cNvSpPr>
            <a:spLocks noGrp="1"/>
          </p:cNvSpPr>
          <p:nvPr>
            <p:ph type="sldNum" sz="quarter" idx="12"/>
          </p:nvPr>
        </p:nvSpPr>
        <p:spPr/>
        <p:txBody>
          <a:bodyPr/>
          <a:lstStyle/>
          <a:p>
            <a:fld id="{E1B5184D-967E-4354-8F74-C3F64F938CDB}" type="slidenum">
              <a:rPr lang="LID4096" smtClean="0"/>
              <a:t>‹#›</a:t>
            </a:fld>
            <a:endParaRPr lang="LID4096"/>
          </a:p>
        </p:txBody>
      </p:sp>
    </p:spTree>
    <p:extLst>
      <p:ext uri="{BB962C8B-B14F-4D97-AF65-F5344CB8AC3E}">
        <p14:creationId xmlns:p14="http://schemas.microsoft.com/office/powerpoint/2010/main" val="559878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5AA5A-0579-AAB6-9B5E-1C07A4096851}"/>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0CFD107F-57FC-1F79-1028-FBF2948BBB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C08C6ABE-598B-B1F2-9575-3B9B5A312858}"/>
              </a:ext>
            </a:extLst>
          </p:cNvPr>
          <p:cNvSpPr>
            <a:spLocks noGrp="1"/>
          </p:cNvSpPr>
          <p:nvPr>
            <p:ph type="dt" sz="half" idx="10"/>
          </p:nvPr>
        </p:nvSpPr>
        <p:spPr/>
        <p:txBody>
          <a:bodyPr/>
          <a:lstStyle/>
          <a:p>
            <a:fld id="{AE8E50CD-0495-44F0-A2B8-74FEFF7B8886}" type="datetimeFigureOut">
              <a:rPr lang="LID4096" smtClean="0"/>
              <a:t>02/23/2025</a:t>
            </a:fld>
            <a:endParaRPr lang="LID4096"/>
          </a:p>
        </p:txBody>
      </p:sp>
      <p:sp>
        <p:nvSpPr>
          <p:cNvPr id="5" name="Footer Placeholder 4">
            <a:extLst>
              <a:ext uri="{FF2B5EF4-FFF2-40B4-BE49-F238E27FC236}">
                <a16:creationId xmlns:a16="http://schemas.microsoft.com/office/drawing/2014/main" id="{1FC8DAA1-E009-9292-472B-022297E92806}"/>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81F1DAFE-C98B-E7E8-2308-E6B541CF2D87}"/>
              </a:ext>
            </a:extLst>
          </p:cNvPr>
          <p:cNvSpPr>
            <a:spLocks noGrp="1"/>
          </p:cNvSpPr>
          <p:nvPr>
            <p:ph type="sldNum" sz="quarter" idx="12"/>
          </p:nvPr>
        </p:nvSpPr>
        <p:spPr/>
        <p:txBody>
          <a:bodyPr/>
          <a:lstStyle/>
          <a:p>
            <a:fld id="{E1B5184D-967E-4354-8F74-C3F64F938CDB}" type="slidenum">
              <a:rPr lang="LID4096" smtClean="0"/>
              <a:t>‹#›</a:t>
            </a:fld>
            <a:endParaRPr lang="LID4096"/>
          </a:p>
        </p:txBody>
      </p:sp>
    </p:spTree>
    <p:extLst>
      <p:ext uri="{BB962C8B-B14F-4D97-AF65-F5344CB8AC3E}">
        <p14:creationId xmlns:p14="http://schemas.microsoft.com/office/powerpoint/2010/main" val="2676921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1D75C-2F6A-84F7-8577-315D96B083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ID4096"/>
          </a:p>
        </p:txBody>
      </p:sp>
      <p:sp>
        <p:nvSpPr>
          <p:cNvPr id="3" name="Text Placeholder 2">
            <a:extLst>
              <a:ext uri="{FF2B5EF4-FFF2-40B4-BE49-F238E27FC236}">
                <a16:creationId xmlns:a16="http://schemas.microsoft.com/office/drawing/2014/main" id="{8D1055E0-783B-A731-1AF4-2C14827345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A65510-130C-9CD0-2201-4D97FA277AD0}"/>
              </a:ext>
            </a:extLst>
          </p:cNvPr>
          <p:cNvSpPr>
            <a:spLocks noGrp="1"/>
          </p:cNvSpPr>
          <p:nvPr>
            <p:ph type="dt" sz="half" idx="10"/>
          </p:nvPr>
        </p:nvSpPr>
        <p:spPr/>
        <p:txBody>
          <a:bodyPr/>
          <a:lstStyle/>
          <a:p>
            <a:fld id="{AE8E50CD-0495-44F0-A2B8-74FEFF7B8886}" type="datetimeFigureOut">
              <a:rPr lang="LID4096" smtClean="0"/>
              <a:t>02/23/2025</a:t>
            </a:fld>
            <a:endParaRPr lang="LID4096"/>
          </a:p>
        </p:txBody>
      </p:sp>
      <p:sp>
        <p:nvSpPr>
          <p:cNvPr id="5" name="Footer Placeholder 4">
            <a:extLst>
              <a:ext uri="{FF2B5EF4-FFF2-40B4-BE49-F238E27FC236}">
                <a16:creationId xmlns:a16="http://schemas.microsoft.com/office/drawing/2014/main" id="{D31C4C27-9A22-C886-A2DE-FB93F5BAE119}"/>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B0C78294-A311-5640-8A8B-7537FAEF6231}"/>
              </a:ext>
            </a:extLst>
          </p:cNvPr>
          <p:cNvSpPr>
            <a:spLocks noGrp="1"/>
          </p:cNvSpPr>
          <p:nvPr>
            <p:ph type="sldNum" sz="quarter" idx="12"/>
          </p:nvPr>
        </p:nvSpPr>
        <p:spPr/>
        <p:txBody>
          <a:bodyPr/>
          <a:lstStyle/>
          <a:p>
            <a:fld id="{E1B5184D-967E-4354-8F74-C3F64F938CDB}" type="slidenum">
              <a:rPr lang="LID4096" smtClean="0"/>
              <a:t>‹#›</a:t>
            </a:fld>
            <a:endParaRPr lang="LID4096"/>
          </a:p>
        </p:txBody>
      </p:sp>
    </p:spTree>
    <p:extLst>
      <p:ext uri="{BB962C8B-B14F-4D97-AF65-F5344CB8AC3E}">
        <p14:creationId xmlns:p14="http://schemas.microsoft.com/office/powerpoint/2010/main" val="2958945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51359-C407-1225-4167-BD90DA5314F3}"/>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E8617644-BC4B-5FA8-2FCA-A98064E9D5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Content Placeholder 3">
            <a:extLst>
              <a:ext uri="{FF2B5EF4-FFF2-40B4-BE49-F238E27FC236}">
                <a16:creationId xmlns:a16="http://schemas.microsoft.com/office/drawing/2014/main" id="{FD519CCE-A6FE-9849-9335-BD0ED1EE5A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Date Placeholder 4">
            <a:extLst>
              <a:ext uri="{FF2B5EF4-FFF2-40B4-BE49-F238E27FC236}">
                <a16:creationId xmlns:a16="http://schemas.microsoft.com/office/drawing/2014/main" id="{B889E673-4932-B112-0298-C673F84C0292}"/>
              </a:ext>
            </a:extLst>
          </p:cNvPr>
          <p:cNvSpPr>
            <a:spLocks noGrp="1"/>
          </p:cNvSpPr>
          <p:nvPr>
            <p:ph type="dt" sz="half" idx="10"/>
          </p:nvPr>
        </p:nvSpPr>
        <p:spPr/>
        <p:txBody>
          <a:bodyPr/>
          <a:lstStyle/>
          <a:p>
            <a:fld id="{AE8E50CD-0495-44F0-A2B8-74FEFF7B8886}" type="datetimeFigureOut">
              <a:rPr lang="LID4096" smtClean="0"/>
              <a:t>02/23/2025</a:t>
            </a:fld>
            <a:endParaRPr lang="LID4096"/>
          </a:p>
        </p:txBody>
      </p:sp>
      <p:sp>
        <p:nvSpPr>
          <p:cNvPr id="6" name="Footer Placeholder 5">
            <a:extLst>
              <a:ext uri="{FF2B5EF4-FFF2-40B4-BE49-F238E27FC236}">
                <a16:creationId xmlns:a16="http://schemas.microsoft.com/office/drawing/2014/main" id="{6E57ED18-3E8B-6FDA-0B94-BFF3798A7E1F}"/>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03B178E4-F09B-A1FD-5EFC-28513E61262E}"/>
              </a:ext>
            </a:extLst>
          </p:cNvPr>
          <p:cNvSpPr>
            <a:spLocks noGrp="1"/>
          </p:cNvSpPr>
          <p:nvPr>
            <p:ph type="sldNum" sz="quarter" idx="12"/>
          </p:nvPr>
        </p:nvSpPr>
        <p:spPr/>
        <p:txBody>
          <a:bodyPr/>
          <a:lstStyle/>
          <a:p>
            <a:fld id="{E1B5184D-967E-4354-8F74-C3F64F938CDB}" type="slidenum">
              <a:rPr lang="LID4096" smtClean="0"/>
              <a:t>‹#›</a:t>
            </a:fld>
            <a:endParaRPr lang="LID4096"/>
          </a:p>
        </p:txBody>
      </p:sp>
    </p:spTree>
    <p:extLst>
      <p:ext uri="{BB962C8B-B14F-4D97-AF65-F5344CB8AC3E}">
        <p14:creationId xmlns:p14="http://schemas.microsoft.com/office/powerpoint/2010/main" val="2056836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F5A7D-C3C4-1E01-8A87-AA58497B75B7}"/>
              </a:ext>
            </a:extLst>
          </p:cNvPr>
          <p:cNvSpPr>
            <a:spLocks noGrp="1"/>
          </p:cNvSpPr>
          <p:nvPr>
            <p:ph type="title"/>
          </p:nvPr>
        </p:nvSpPr>
        <p:spPr>
          <a:xfrm>
            <a:off x="839788" y="365125"/>
            <a:ext cx="10515600" cy="1325563"/>
          </a:xfrm>
        </p:spPr>
        <p:txBody>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5748C861-6972-7B07-7AF1-7B6099D3AE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B81943-04E3-E774-636C-BEC68021C2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Text Placeholder 4">
            <a:extLst>
              <a:ext uri="{FF2B5EF4-FFF2-40B4-BE49-F238E27FC236}">
                <a16:creationId xmlns:a16="http://schemas.microsoft.com/office/drawing/2014/main" id="{64D27394-2080-2534-2418-D532390EC2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057AEB-5112-FB3C-23BD-ED33F59E11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7" name="Date Placeholder 6">
            <a:extLst>
              <a:ext uri="{FF2B5EF4-FFF2-40B4-BE49-F238E27FC236}">
                <a16:creationId xmlns:a16="http://schemas.microsoft.com/office/drawing/2014/main" id="{1F0FEDC5-1C1E-628D-F82A-65254FCF22DA}"/>
              </a:ext>
            </a:extLst>
          </p:cNvPr>
          <p:cNvSpPr>
            <a:spLocks noGrp="1"/>
          </p:cNvSpPr>
          <p:nvPr>
            <p:ph type="dt" sz="half" idx="10"/>
          </p:nvPr>
        </p:nvSpPr>
        <p:spPr/>
        <p:txBody>
          <a:bodyPr/>
          <a:lstStyle/>
          <a:p>
            <a:fld id="{AE8E50CD-0495-44F0-A2B8-74FEFF7B8886}" type="datetimeFigureOut">
              <a:rPr lang="LID4096" smtClean="0"/>
              <a:t>02/23/2025</a:t>
            </a:fld>
            <a:endParaRPr lang="LID4096"/>
          </a:p>
        </p:txBody>
      </p:sp>
      <p:sp>
        <p:nvSpPr>
          <p:cNvPr id="8" name="Footer Placeholder 7">
            <a:extLst>
              <a:ext uri="{FF2B5EF4-FFF2-40B4-BE49-F238E27FC236}">
                <a16:creationId xmlns:a16="http://schemas.microsoft.com/office/drawing/2014/main" id="{FB09DF37-0897-48E0-F0EF-78B7715EC7F7}"/>
              </a:ext>
            </a:extLst>
          </p:cNvPr>
          <p:cNvSpPr>
            <a:spLocks noGrp="1"/>
          </p:cNvSpPr>
          <p:nvPr>
            <p:ph type="ftr" sz="quarter" idx="11"/>
          </p:nvPr>
        </p:nvSpPr>
        <p:spPr/>
        <p:txBody>
          <a:bodyPr/>
          <a:lstStyle/>
          <a:p>
            <a:endParaRPr lang="LID4096"/>
          </a:p>
        </p:txBody>
      </p:sp>
      <p:sp>
        <p:nvSpPr>
          <p:cNvPr id="9" name="Slide Number Placeholder 8">
            <a:extLst>
              <a:ext uri="{FF2B5EF4-FFF2-40B4-BE49-F238E27FC236}">
                <a16:creationId xmlns:a16="http://schemas.microsoft.com/office/drawing/2014/main" id="{E47E10A4-A43C-A9DD-F88B-F94D00DA0BDF}"/>
              </a:ext>
            </a:extLst>
          </p:cNvPr>
          <p:cNvSpPr>
            <a:spLocks noGrp="1"/>
          </p:cNvSpPr>
          <p:nvPr>
            <p:ph type="sldNum" sz="quarter" idx="12"/>
          </p:nvPr>
        </p:nvSpPr>
        <p:spPr/>
        <p:txBody>
          <a:bodyPr/>
          <a:lstStyle/>
          <a:p>
            <a:fld id="{E1B5184D-967E-4354-8F74-C3F64F938CDB}" type="slidenum">
              <a:rPr lang="LID4096" smtClean="0"/>
              <a:t>‹#›</a:t>
            </a:fld>
            <a:endParaRPr lang="LID4096"/>
          </a:p>
        </p:txBody>
      </p:sp>
    </p:spTree>
    <p:extLst>
      <p:ext uri="{BB962C8B-B14F-4D97-AF65-F5344CB8AC3E}">
        <p14:creationId xmlns:p14="http://schemas.microsoft.com/office/powerpoint/2010/main" val="4014507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CC8BD-0E38-1263-2CBA-A854C38FB43D}"/>
              </a:ext>
            </a:extLst>
          </p:cNvPr>
          <p:cNvSpPr>
            <a:spLocks noGrp="1"/>
          </p:cNvSpPr>
          <p:nvPr>
            <p:ph type="title"/>
          </p:nvPr>
        </p:nvSpPr>
        <p:spPr/>
        <p:txBody>
          <a:bodyPr/>
          <a:lstStyle/>
          <a:p>
            <a:r>
              <a:rPr lang="en-US"/>
              <a:t>Click to edit Master title style</a:t>
            </a:r>
            <a:endParaRPr lang="LID4096"/>
          </a:p>
        </p:txBody>
      </p:sp>
      <p:sp>
        <p:nvSpPr>
          <p:cNvPr id="3" name="Date Placeholder 2">
            <a:extLst>
              <a:ext uri="{FF2B5EF4-FFF2-40B4-BE49-F238E27FC236}">
                <a16:creationId xmlns:a16="http://schemas.microsoft.com/office/drawing/2014/main" id="{4B054DC5-C8BE-0621-59B2-5ECDB3177534}"/>
              </a:ext>
            </a:extLst>
          </p:cNvPr>
          <p:cNvSpPr>
            <a:spLocks noGrp="1"/>
          </p:cNvSpPr>
          <p:nvPr>
            <p:ph type="dt" sz="half" idx="10"/>
          </p:nvPr>
        </p:nvSpPr>
        <p:spPr/>
        <p:txBody>
          <a:bodyPr/>
          <a:lstStyle/>
          <a:p>
            <a:fld id="{AE8E50CD-0495-44F0-A2B8-74FEFF7B8886}" type="datetimeFigureOut">
              <a:rPr lang="LID4096" smtClean="0"/>
              <a:t>02/23/2025</a:t>
            </a:fld>
            <a:endParaRPr lang="LID4096"/>
          </a:p>
        </p:txBody>
      </p:sp>
      <p:sp>
        <p:nvSpPr>
          <p:cNvPr id="4" name="Footer Placeholder 3">
            <a:extLst>
              <a:ext uri="{FF2B5EF4-FFF2-40B4-BE49-F238E27FC236}">
                <a16:creationId xmlns:a16="http://schemas.microsoft.com/office/drawing/2014/main" id="{50F6A9AC-0509-2901-AFFF-620AF6B509CA}"/>
              </a:ext>
            </a:extLst>
          </p:cNvPr>
          <p:cNvSpPr>
            <a:spLocks noGrp="1"/>
          </p:cNvSpPr>
          <p:nvPr>
            <p:ph type="ftr" sz="quarter" idx="11"/>
          </p:nvPr>
        </p:nvSpPr>
        <p:spPr/>
        <p:txBody>
          <a:bodyPr/>
          <a:lstStyle/>
          <a:p>
            <a:endParaRPr lang="LID4096"/>
          </a:p>
        </p:txBody>
      </p:sp>
      <p:sp>
        <p:nvSpPr>
          <p:cNvPr id="5" name="Slide Number Placeholder 4">
            <a:extLst>
              <a:ext uri="{FF2B5EF4-FFF2-40B4-BE49-F238E27FC236}">
                <a16:creationId xmlns:a16="http://schemas.microsoft.com/office/drawing/2014/main" id="{B2C9EC71-A7B5-635E-29E3-39220536AB37}"/>
              </a:ext>
            </a:extLst>
          </p:cNvPr>
          <p:cNvSpPr>
            <a:spLocks noGrp="1"/>
          </p:cNvSpPr>
          <p:nvPr>
            <p:ph type="sldNum" sz="quarter" idx="12"/>
          </p:nvPr>
        </p:nvSpPr>
        <p:spPr/>
        <p:txBody>
          <a:bodyPr/>
          <a:lstStyle/>
          <a:p>
            <a:fld id="{E1B5184D-967E-4354-8F74-C3F64F938CDB}" type="slidenum">
              <a:rPr lang="LID4096" smtClean="0"/>
              <a:t>‹#›</a:t>
            </a:fld>
            <a:endParaRPr lang="LID4096"/>
          </a:p>
        </p:txBody>
      </p:sp>
    </p:spTree>
    <p:extLst>
      <p:ext uri="{BB962C8B-B14F-4D97-AF65-F5344CB8AC3E}">
        <p14:creationId xmlns:p14="http://schemas.microsoft.com/office/powerpoint/2010/main" val="2800037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CB72EE-F7EA-A383-5BFC-26CD3B405353}"/>
              </a:ext>
            </a:extLst>
          </p:cNvPr>
          <p:cNvSpPr>
            <a:spLocks noGrp="1"/>
          </p:cNvSpPr>
          <p:nvPr>
            <p:ph type="dt" sz="half" idx="10"/>
          </p:nvPr>
        </p:nvSpPr>
        <p:spPr/>
        <p:txBody>
          <a:bodyPr/>
          <a:lstStyle/>
          <a:p>
            <a:fld id="{AE8E50CD-0495-44F0-A2B8-74FEFF7B8886}" type="datetimeFigureOut">
              <a:rPr lang="LID4096" smtClean="0"/>
              <a:t>02/23/2025</a:t>
            </a:fld>
            <a:endParaRPr lang="LID4096"/>
          </a:p>
        </p:txBody>
      </p:sp>
      <p:sp>
        <p:nvSpPr>
          <p:cNvPr id="3" name="Footer Placeholder 2">
            <a:extLst>
              <a:ext uri="{FF2B5EF4-FFF2-40B4-BE49-F238E27FC236}">
                <a16:creationId xmlns:a16="http://schemas.microsoft.com/office/drawing/2014/main" id="{53D99DB2-BB04-1F94-A605-CF7D890FB291}"/>
              </a:ext>
            </a:extLst>
          </p:cNvPr>
          <p:cNvSpPr>
            <a:spLocks noGrp="1"/>
          </p:cNvSpPr>
          <p:nvPr>
            <p:ph type="ftr" sz="quarter" idx="11"/>
          </p:nvPr>
        </p:nvSpPr>
        <p:spPr/>
        <p:txBody>
          <a:bodyPr/>
          <a:lstStyle/>
          <a:p>
            <a:endParaRPr lang="LID4096"/>
          </a:p>
        </p:txBody>
      </p:sp>
      <p:sp>
        <p:nvSpPr>
          <p:cNvPr id="4" name="Slide Number Placeholder 3">
            <a:extLst>
              <a:ext uri="{FF2B5EF4-FFF2-40B4-BE49-F238E27FC236}">
                <a16:creationId xmlns:a16="http://schemas.microsoft.com/office/drawing/2014/main" id="{09677A2C-5524-6D08-AF13-442BC7208E3C}"/>
              </a:ext>
            </a:extLst>
          </p:cNvPr>
          <p:cNvSpPr>
            <a:spLocks noGrp="1"/>
          </p:cNvSpPr>
          <p:nvPr>
            <p:ph type="sldNum" sz="quarter" idx="12"/>
          </p:nvPr>
        </p:nvSpPr>
        <p:spPr/>
        <p:txBody>
          <a:bodyPr/>
          <a:lstStyle/>
          <a:p>
            <a:fld id="{E1B5184D-967E-4354-8F74-C3F64F938CDB}" type="slidenum">
              <a:rPr lang="LID4096" smtClean="0"/>
              <a:t>‹#›</a:t>
            </a:fld>
            <a:endParaRPr lang="LID4096"/>
          </a:p>
        </p:txBody>
      </p:sp>
    </p:spTree>
    <p:extLst>
      <p:ext uri="{BB962C8B-B14F-4D97-AF65-F5344CB8AC3E}">
        <p14:creationId xmlns:p14="http://schemas.microsoft.com/office/powerpoint/2010/main" val="1669144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29DB5-8A43-39A6-59C5-E2C8758AF0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Content Placeholder 2">
            <a:extLst>
              <a:ext uri="{FF2B5EF4-FFF2-40B4-BE49-F238E27FC236}">
                <a16:creationId xmlns:a16="http://schemas.microsoft.com/office/drawing/2014/main" id="{9B92B865-9317-A708-0D28-09778A1982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Text Placeholder 3">
            <a:extLst>
              <a:ext uri="{FF2B5EF4-FFF2-40B4-BE49-F238E27FC236}">
                <a16:creationId xmlns:a16="http://schemas.microsoft.com/office/drawing/2014/main" id="{6C205259-8FF9-7014-19A2-688D295968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748F87-CFB1-BD32-38FB-3AEAE02A4687}"/>
              </a:ext>
            </a:extLst>
          </p:cNvPr>
          <p:cNvSpPr>
            <a:spLocks noGrp="1"/>
          </p:cNvSpPr>
          <p:nvPr>
            <p:ph type="dt" sz="half" idx="10"/>
          </p:nvPr>
        </p:nvSpPr>
        <p:spPr/>
        <p:txBody>
          <a:bodyPr/>
          <a:lstStyle/>
          <a:p>
            <a:fld id="{AE8E50CD-0495-44F0-A2B8-74FEFF7B8886}" type="datetimeFigureOut">
              <a:rPr lang="LID4096" smtClean="0"/>
              <a:t>02/23/2025</a:t>
            </a:fld>
            <a:endParaRPr lang="LID4096"/>
          </a:p>
        </p:txBody>
      </p:sp>
      <p:sp>
        <p:nvSpPr>
          <p:cNvPr id="6" name="Footer Placeholder 5">
            <a:extLst>
              <a:ext uri="{FF2B5EF4-FFF2-40B4-BE49-F238E27FC236}">
                <a16:creationId xmlns:a16="http://schemas.microsoft.com/office/drawing/2014/main" id="{39641CAB-FE63-A1AF-B5C3-FF5C97A9FC30}"/>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1F99B047-BEB6-9098-F0C0-69C0CBBC2EDB}"/>
              </a:ext>
            </a:extLst>
          </p:cNvPr>
          <p:cNvSpPr>
            <a:spLocks noGrp="1"/>
          </p:cNvSpPr>
          <p:nvPr>
            <p:ph type="sldNum" sz="quarter" idx="12"/>
          </p:nvPr>
        </p:nvSpPr>
        <p:spPr/>
        <p:txBody>
          <a:bodyPr/>
          <a:lstStyle/>
          <a:p>
            <a:fld id="{E1B5184D-967E-4354-8F74-C3F64F938CDB}" type="slidenum">
              <a:rPr lang="LID4096" smtClean="0"/>
              <a:t>‹#›</a:t>
            </a:fld>
            <a:endParaRPr lang="LID4096"/>
          </a:p>
        </p:txBody>
      </p:sp>
    </p:spTree>
    <p:extLst>
      <p:ext uri="{BB962C8B-B14F-4D97-AF65-F5344CB8AC3E}">
        <p14:creationId xmlns:p14="http://schemas.microsoft.com/office/powerpoint/2010/main" val="2960312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02736-FCF9-1D57-E3D4-382FF3E4B6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Picture Placeholder 2">
            <a:extLst>
              <a:ext uri="{FF2B5EF4-FFF2-40B4-BE49-F238E27FC236}">
                <a16:creationId xmlns:a16="http://schemas.microsoft.com/office/drawing/2014/main" id="{3CD55C86-A12A-E59D-9F8A-6967E6FF21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 Placeholder 3">
            <a:extLst>
              <a:ext uri="{FF2B5EF4-FFF2-40B4-BE49-F238E27FC236}">
                <a16:creationId xmlns:a16="http://schemas.microsoft.com/office/drawing/2014/main" id="{D5E4AB38-DB0C-1799-0D8B-10287BBDED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E29F05-411D-2EBF-E878-F68988A10199}"/>
              </a:ext>
            </a:extLst>
          </p:cNvPr>
          <p:cNvSpPr>
            <a:spLocks noGrp="1"/>
          </p:cNvSpPr>
          <p:nvPr>
            <p:ph type="dt" sz="half" idx="10"/>
          </p:nvPr>
        </p:nvSpPr>
        <p:spPr/>
        <p:txBody>
          <a:bodyPr/>
          <a:lstStyle/>
          <a:p>
            <a:fld id="{AE8E50CD-0495-44F0-A2B8-74FEFF7B8886}" type="datetimeFigureOut">
              <a:rPr lang="LID4096" smtClean="0"/>
              <a:t>02/23/2025</a:t>
            </a:fld>
            <a:endParaRPr lang="LID4096"/>
          </a:p>
        </p:txBody>
      </p:sp>
      <p:sp>
        <p:nvSpPr>
          <p:cNvPr id="6" name="Footer Placeholder 5">
            <a:extLst>
              <a:ext uri="{FF2B5EF4-FFF2-40B4-BE49-F238E27FC236}">
                <a16:creationId xmlns:a16="http://schemas.microsoft.com/office/drawing/2014/main" id="{77A9C132-D5FE-42EA-E6F3-9DBA2193DE2C}"/>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50FE7301-81D1-EF5A-8F95-05AEA52DE654}"/>
              </a:ext>
            </a:extLst>
          </p:cNvPr>
          <p:cNvSpPr>
            <a:spLocks noGrp="1"/>
          </p:cNvSpPr>
          <p:nvPr>
            <p:ph type="sldNum" sz="quarter" idx="12"/>
          </p:nvPr>
        </p:nvSpPr>
        <p:spPr/>
        <p:txBody>
          <a:bodyPr/>
          <a:lstStyle/>
          <a:p>
            <a:fld id="{E1B5184D-967E-4354-8F74-C3F64F938CDB}" type="slidenum">
              <a:rPr lang="LID4096" smtClean="0"/>
              <a:t>‹#›</a:t>
            </a:fld>
            <a:endParaRPr lang="LID4096"/>
          </a:p>
        </p:txBody>
      </p:sp>
    </p:spTree>
    <p:extLst>
      <p:ext uri="{BB962C8B-B14F-4D97-AF65-F5344CB8AC3E}">
        <p14:creationId xmlns:p14="http://schemas.microsoft.com/office/powerpoint/2010/main" val="3232334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tx1"/>
            </a:gs>
            <a:gs pos="100000">
              <a:schemeClr val="bg1"/>
            </a:gs>
            <a:gs pos="100000">
              <a:schemeClr val="bg1"/>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9BA97D-60A4-1759-CCEE-732E53A69A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D2873B2B-E286-C36D-4931-77A52E9C48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13CF7AAD-ED1A-3F8D-D23B-41ACB40033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8E50CD-0495-44F0-A2B8-74FEFF7B8886}" type="datetimeFigureOut">
              <a:rPr lang="LID4096" smtClean="0"/>
              <a:t>02/23/2025</a:t>
            </a:fld>
            <a:endParaRPr lang="LID4096"/>
          </a:p>
        </p:txBody>
      </p:sp>
      <p:sp>
        <p:nvSpPr>
          <p:cNvPr id="5" name="Footer Placeholder 4">
            <a:extLst>
              <a:ext uri="{FF2B5EF4-FFF2-40B4-BE49-F238E27FC236}">
                <a16:creationId xmlns:a16="http://schemas.microsoft.com/office/drawing/2014/main" id="{518915F2-F8F6-0C98-8918-6B711715D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ID4096"/>
          </a:p>
        </p:txBody>
      </p:sp>
      <p:sp>
        <p:nvSpPr>
          <p:cNvPr id="6" name="Slide Number Placeholder 5">
            <a:extLst>
              <a:ext uri="{FF2B5EF4-FFF2-40B4-BE49-F238E27FC236}">
                <a16:creationId xmlns:a16="http://schemas.microsoft.com/office/drawing/2014/main" id="{0596AF77-2651-37F0-9B18-FBBCCA450E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B5184D-967E-4354-8F74-C3F64F938CDB}" type="slidenum">
              <a:rPr lang="LID4096" smtClean="0"/>
              <a:t>‹#›</a:t>
            </a:fld>
            <a:endParaRPr lang="LID4096"/>
          </a:p>
        </p:txBody>
      </p:sp>
    </p:spTree>
    <p:extLst>
      <p:ext uri="{BB962C8B-B14F-4D97-AF65-F5344CB8AC3E}">
        <p14:creationId xmlns:p14="http://schemas.microsoft.com/office/powerpoint/2010/main" val="2829560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F7A0ED-23DB-2538-2B08-7BDA3671ED0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D390791-5A6F-9259-BD74-997C509A7970}"/>
              </a:ext>
            </a:extLst>
          </p:cNvPr>
          <p:cNvSpPr txBox="1"/>
          <p:nvPr/>
        </p:nvSpPr>
        <p:spPr>
          <a:xfrm>
            <a:off x="0" y="0"/>
            <a:ext cx="10085294" cy="707886"/>
          </a:xfrm>
          <a:prstGeom prst="rect">
            <a:avLst/>
          </a:prstGeom>
          <a:noFill/>
        </p:spPr>
        <p:txBody>
          <a:bodyPr wrap="square">
            <a:spAutoFit/>
          </a:bodyPr>
          <a:lstStyle/>
          <a:p>
            <a:r>
              <a:rPr lang="fr-FR" sz="2000" b="1" dirty="0" err="1">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Navis</a:t>
            </a:r>
            <a:r>
              <a:rPr lang="fr-FR" sz="2000"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Plugin - Clash Management On Notion AI DOC Platform</a:t>
            </a:r>
          </a:p>
          <a:p>
            <a:r>
              <a:rPr lang="fr-FR" sz="2000"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Application No: 1300053882</a:t>
            </a:r>
          </a:p>
        </p:txBody>
      </p:sp>
      <p:sp>
        <p:nvSpPr>
          <p:cNvPr id="6" name="TextBox 5">
            <a:extLst>
              <a:ext uri="{FF2B5EF4-FFF2-40B4-BE49-F238E27FC236}">
                <a16:creationId xmlns:a16="http://schemas.microsoft.com/office/drawing/2014/main" id="{B411E26D-2FBE-AC64-84E0-7D8BBF62E89A}"/>
              </a:ext>
            </a:extLst>
          </p:cNvPr>
          <p:cNvSpPr txBox="1"/>
          <p:nvPr/>
        </p:nvSpPr>
        <p:spPr>
          <a:xfrm>
            <a:off x="0" y="1432797"/>
            <a:ext cx="3585787" cy="3754874"/>
          </a:xfrm>
          <a:prstGeom prst="rect">
            <a:avLst/>
          </a:prstGeom>
          <a:noFill/>
        </p:spPr>
        <p:txBody>
          <a:bodyPr wrap="square">
            <a:spAutoFit/>
          </a:bodyPr>
          <a:lstStyle/>
          <a:p>
            <a:r>
              <a:rPr lang="en-US" sz="1400" dirty="0">
                <a:solidFill>
                  <a:schemeClr val="bg1"/>
                </a:solidFill>
                <a:effectLst/>
                <a:latin typeface="Arial Unicode MS" panose="020B0604020202020204" pitchFamily="34" charset="-122"/>
                <a:ea typeface="Arial Unicode MS" panose="020B0604020202020204" pitchFamily="34" charset="-122"/>
                <a:cs typeface="Arial Unicode MS" panose="020B0604020202020204" pitchFamily="34" charset="-122"/>
              </a:rPr>
              <a:t>This solution enhances clash management by integrating directly with the Notion platform, enabling cloud-based clash documentation. Users can view viewpoint images of issues in the cloud, with this solution Notion can automatically recording details like viewpoint names, comments, IDs, upload times, statuses, and viewpoint folder names. Additionally, custom properties or screenshots of drawings can be added to improve engineers' understanding. This online approach overcomes the limitations of traditional clash reports in Excel or Word, offering a more dynamic, accessible, and comprehensive way to manage and review clashes efficiently.</a:t>
            </a:r>
          </a:p>
        </p:txBody>
      </p:sp>
      <p:pic>
        <p:nvPicPr>
          <p:cNvPr id="14" name="Picture 13">
            <a:extLst>
              <a:ext uri="{FF2B5EF4-FFF2-40B4-BE49-F238E27FC236}">
                <a16:creationId xmlns:a16="http://schemas.microsoft.com/office/drawing/2014/main" id="{F40AB99B-FBA0-8E0F-F37C-C4220E96E0E5}"/>
              </a:ext>
            </a:extLst>
          </p:cNvPr>
          <p:cNvPicPr>
            <a:picLocks noChangeAspect="1"/>
          </p:cNvPicPr>
          <p:nvPr/>
        </p:nvPicPr>
        <p:blipFill>
          <a:blip r:embed="rId2"/>
          <a:stretch>
            <a:fillRect/>
          </a:stretch>
        </p:blipFill>
        <p:spPr>
          <a:xfrm>
            <a:off x="3585787" y="1435296"/>
            <a:ext cx="8606215" cy="3989907"/>
          </a:xfrm>
          <a:prstGeom prst="rect">
            <a:avLst/>
          </a:prstGeom>
        </p:spPr>
      </p:pic>
    </p:spTree>
    <p:extLst>
      <p:ext uri="{BB962C8B-B14F-4D97-AF65-F5344CB8AC3E}">
        <p14:creationId xmlns:p14="http://schemas.microsoft.com/office/powerpoint/2010/main" val="1386210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50E40E-727F-30CD-4D38-FB315C8ED36D}"/>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B2DDDCF2-B195-9826-7F17-0705F51C5F68}"/>
              </a:ext>
            </a:extLst>
          </p:cNvPr>
          <p:cNvPicPr>
            <a:picLocks noChangeAspect="1"/>
          </p:cNvPicPr>
          <p:nvPr/>
        </p:nvPicPr>
        <p:blipFill>
          <a:blip r:embed="rId2"/>
          <a:stretch>
            <a:fillRect/>
          </a:stretch>
        </p:blipFill>
        <p:spPr>
          <a:xfrm>
            <a:off x="3585785" y="1420731"/>
            <a:ext cx="8606215" cy="4016537"/>
          </a:xfrm>
          <a:prstGeom prst="rect">
            <a:avLst/>
          </a:prstGeom>
        </p:spPr>
      </p:pic>
      <p:sp>
        <p:nvSpPr>
          <p:cNvPr id="5" name="TextBox 4">
            <a:extLst>
              <a:ext uri="{FF2B5EF4-FFF2-40B4-BE49-F238E27FC236}">
                <a16:creationId xmlns:a16="http://schemas.microsoft.com/office/drawing/2014/main" id="{7B685614-37A2-A06C-5008-EA01C7304EAB}"/>
              </a:ext>
            </a:extLst>
          </p:cNvPr>
          <p:cNvSpPr txBox="1"/>
          <p:nvPr/>
        </p:nvSpPr>
        <p:spPr>
          <a:xfrm>
            <a:off x="0" y="1432797"/>
            <a:ext cx="3585787" cy="1754326"/>
          </a:xfrm>
          <a:prstGeom prst="rect">
            <a:avLst/>
          </a:prstGeom>
          <a:noFill/>
        </p:spPr>
        <p:txBody>
          <a:bodyPr wrap="square">
            <a:spAutoFit/>
          </a:bodyPr>
          <a:lstStyle/>
          <a:p>
            <a:r>
              <a:rPr lang="en-US" dirty="0">
                <a:solidFill>
                  <a:schemeClr val="bg1"/>
                </a:solidFill>
                <a:effectLst/>
                <a:latin typeface="Arial Unicode MS" panose="020B0604020202020204" pitchFamily="34" charset="-122"/>
                <a:ea typeface="Arial Unicode MS" panose="020B0604020202020204" pitchFamily="34" charset="-122"/>
                <a:cs typeface="Arial Unicode MS" panose="020B0604020202020204" pitchFamily="34" charset="-122"/>
              </a:rPr>
              <a:t>The plugin can load viewpoints from Navisworks, and double-clicking the viewpoint name in the plugin can directly activate the viewpoint, enabling interaction with Navisworks.</a:t>
            </a:r>
          </a:p>
        </p:txBody>
      </p:sp>
      <p:sp>
        <p:nvSpPr>
          <p:cNvPr id="3" name="TextBox 2">
            <a:extLst>
              <a:ext uri="{FF2B5EF4-FFF2-40B4-BE49-F238E27FC236}">
                <a16:creationId xmlns:a16="http://schemas.microsoft.com/office/drawing/2014/main" id="{3B90E169-46D5-AF20-60FF-BCA630893641}"/>
              </a:ext>
            </a:extLst>
          </p:cNvPr>
          <p:cNvSpPr txBox="1"/>
          <p:nvPr/>
        </p:nvSpPr>
        <p:spPr>
          <a:xfrm>
            <a:off x="0" y="0"/>
            <a:ext cx="10085294" cy="707886"/>
          </a:xfrm>
          <a:prstGeom prst="rect">
            <a:avLst/>
          </a:prstGeom>
          <a:noFill/>
        </p:spPr>
        <p:txBody>
          <a:bodyPr wrap="square">
            <a:spAutoFit/>
          </a:bodyPr>
          <a:lstStyle/>
          <a:p>
            <a:r>
              <a:rPr lang="fr-FR" sz="2000" b="1" dirty="0" err="1">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Navis</a:t>
            </a:r>
            <a:r>
              <a:rPr lang="fr-FR" sz="2000"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Plugin - Clash Management On Notion AI DOC Platform</a:t>
            </a:r>
          </a:p>
          <a:p>
            <a:r>
              <a:rPr lang="fr-FR" sz="2000"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Application No: 1300053882</a:t>
            </a:r>
          </a:p>
        </p:txBody>
      </p:sp>
    </p:spTree>
    <p:extLst>
      <p:ext uri="{BB962C8B-B14F-4D97-AF65-F5344CB8AC3E}">
        <p14:creationId xmlns:p14="http://schemas.microsoft.com/office/powerpoint/2010/main" val="1105172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2B7ECD-BF5C-8BA6-32B1-1220DA2048DE}"/>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A9C7C087-DF33-359A-0716-16EA5FA89456}"/>
              </a:ext>
            </a:extLst>
          </p:cNvPr>
          <p:cNvSpPr txBox="1"/>
          <p:nvPr/>
        </p:nvSpPr>
        <p:spPr>
          <a:xfrm>
            <a:off x="0" y="1432797"/>
            <a:ext cx="3585787" cy="1477328"/>
          </a:xfrm>
          <a:prstGeom prst="rect">
            <a:avLst/>
          </a:prstGeom>
          <a:noFill/>
        </p:spPr>
        <p:txBody>
          <a:bodyPr wrap="square">
            <a:spAutoFit/>
          </a:bodyPr>
          <a:lstStyle/>
          <a:p>
            <a:r>
              <a:rPr lang="en-US" dirty="0">
                <a:solidFill>
                  <a:schemeClr val="bg1"/>
                </a:solidFill>
                <a:effectLst/>
                <a:latin typeface="Arial Unicode MS" panose="020B0604020202020204" pitchFamily="34" charset="-122"/>
                <a:ea typeface="Arial Unicode MS" panose="020B0604020202020204" pitchFamily="34" charset="-122"/>
                <a:cs typeface="Arial Unicode MS" panose="020B0604020202020204" pitchFamily="34" charset="-122"/>
              </a:rPr>
              <a:t>After selecting the issue viewpoints which we want to sync, clicking "To Notion" will synchronize the viewpoints from Navisworks to Notion.</a:t>
            </a:r>
          </a:p>
        </p:txBody>
      </p:sp>
      <p:pic>
        <p:nvPicPr>
          <p:cNvPr id="6" name="Picture 5">
            <a:extLst>
              <a:ext uri="{FF2B5EF4-FFF2-40B4-BE49-F238E27FC236}">
                <a16:creationId xmlns:a16="http://schemas.microsoft.com/office/drawing/2014/main" id="{C1B0C521-6149-0B1F-27A9-33BD3B357650}"/>
              </a:ext>
            </a:extLst>
          </p:cNvPr>
          <p:cNvPicPr>
            <a:picLocks noChangeAspect="1"/>
          </p:cNvPicPr>
          <p:nvPr/>
        </p:nvPicPr>
        <p:blipFill>
          <a:blip r:embed="rId2"/>
          <a:stretch>
            <a:fillRect/>
          </a:stretch>
        </p:blipFill>
        <p:spPr>
          <a:xfrm>
            <a:off x="3585787" y="1432797"/>
            <a:ext cx="8606216" cy="4005951"/>
          </a:xfrm>
          <a:prstGeom prst="rect">
            <a:avLst/>
          </a:prstGeom>
        </p:spPr>
      </p:pic>
      <p:sp>
        <p:nvSpPr>
          <p:cNvPr id="3" name="TextBox 2">
            <a:extLst>
              <a:ext uri="{FF2B5EF4-FFF2-40B4-BE49-F238E27FC236}">
                <a16:creationId xmlns:a16="http://schemas.microsoft.com/office/drawing/2014/main" id="{4A4FE833-394A-AC7D-CEAB-85F35F798850}"/>
              </a:ext>
            </a:extLst>
          </p:cNvPr>
          <p:cNvSpPr txBox="1"/>
          <p:nvPr/>
        </p:nvSpPr>
        <p:spPr>
          <a:xfrm>
            <a:off x="0" y="0"/>
            <a:ext cx="10085294" cy="707886"/>
          </a:xfrm>
          <a:prstGeom prst="rect">
            <a:avLst/>
          </a:prstGeom>
          <a:noFill/>
        </p:spPr>
        <p:txBody>
          <a:bodyPr wrap="square">
            <a:spAutoFit/>
          </a:bodyPr>
          <a:lstStyle/>
          <a:p>
            <a:r>
              <a:rPr lang="fr-FR" sz="2000" b="1" dirty="0" err="1">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Navis</a:t>
            </a:r>
            <a:r>
              <a:rPr lang="fr-FR" sz="2000"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Plugin - Clash Management On Notion AI DOC Platform</a:t>
            </a:r>
          </a:p>
          <a:p>
            <a:r>
              <a:rPr lang="fr-FR" sz="2000"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Application No: 1300053882</a:t>
            </a:r>
          </a:p>
        </p:txBody>
      </p:sp>
    </p:spTree>
    <p:extLst>
      <p:ext uri="{BB962C8B-B14F-4D97-AF65-F5344CB8AC3E}">
        <p14:creationId xmlns:p14="http://schemas.microsoft.com/office/powerpoint/2010/main" val="8688446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1766</TotalTime>
  <Words>198</Words>
  <Application>Microsoft Office PowerPoint</Application>
  <PresentationFormat>Widescreen</PresentationFormat>
  <Paragraphs>9</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 Unicode MS</vt:lpstr>
      <vt:lpstr>Arial</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 ali</dc:creator>
  <cp:lastModifiedBy>Andy Zhu</cp:lastModifiedBy>
  <cp:revision>36</cp:revision>
  <dcterms:created xsi:type="dcterms:W3CDTF">2022-12-07T05:30:16Z</dcterms:created>
  <dcterms:modified xsi:type="dcterms:W3CDTF">2025-02-23T05:02:01Z</dcterms:modified>
</cp:coreProperties>
</file>