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29AD1-0194-46D6-A0C5-EA3D408A9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84C957-0868-44C8-AA76-7E1DFAAB2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9A527-ADB6-4D6A-A8BE-BCDC23AE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B948-426C-427F-85BE-0F3D1446AA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D1AC4-9E1F-4904-8A18-4973065F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4F9F9-7D9E-4AC8-847C-EC8F782C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9F43-F58C-4F6E-8AD3-88B9CED3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2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408FE-8201-4B77-AD17-9C72E6CF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F2E80D-EBE4-45A4-8FE0-81030C76D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52894-9EEC-464F-98A4-B7690E27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B948-426C-427F-85BE-0F3D1446AA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82034-EE4A-4079-9D08-CFC276BF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7C9E2-7C3E-41FC-B731-337C9F39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9F43-F58C-4F6E-8AD3-88B9CED3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71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1391FD-1821-4F39-BF9A-B784EA305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1D0E49-346C-4453-B928-A5763C13A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6847A-A73A-4F86-9202-607673A6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B948-426C-427F-85BE-0F3D1446AA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E61552-D5B1-447F-9657-BB6FEE08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C3309A-4EB8-441C-8EB9-BCE74907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9F43-F58C-4F6E-8AD3-88B9CED3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0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7D756-CFF3-4ABD-8814-13013E56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7985C-1491-4063-8C5B-3F296A3BD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BAC90-09BF-4A97-99B7-AA432B8D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B948-426C-427F-85BE-0F3D1446AA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CC4A6-12E4-491B-80D8-BAE949EE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54343-2EB5-4563-B2FF-04BB48A6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9F43-F58C-4F6E-8AD3-88B9CED3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0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05261-07CE-421E-8098-07E26AC0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6C13F-2E31-4958-B5CC-5DE4903BD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B0225-07FC-42E3-8181-792491E7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B948-426C-427F-85BE-0F3D1446AA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56DD6-5852-4138-BFA2-9DF9AB0D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6D0AB-064B-413F-8692-6A505536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9F43-F58C-4F6E-8AD3-88B9CED3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8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96C92-FC2B-482C-A01B-63C2EA2E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55EB3-BD24-41A9-B2EB-21B9B2CEE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04CC3B-73E9-4A14-91F9-2E5504925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AE61EC-E413-4CBE-8920-5C35D075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B948-426C-427F-85BE-0F3D1446AA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CA1ABD-3BE1-4D16-8598-5F9D09F8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D7908-55FB-469F-A04C-6E3E24A9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9F43-F58C-4F6E-8AD3-88B9CED3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5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7D30A-B5A3-450A-B2E6-E3A514D1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01C66D-EC16-4DD0-937D-227A82F5C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0DC630-702F-41DA-8670-F34D9F21B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8BE5EF-AFAA-4190-B4A9-12C3E7C7D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834B86-3357-4A4A-8CD1-8BE5F7C84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B7B9FB-B3F7-4A54-A775-C1928147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B948-426C-427F-85BE-0F3D1446AA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71AED3-4469-439A-B98B-B4D2CF55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5132E4-587F-4262-AB87-4EB5849F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9F43-F58C-4F6E-8AD3-88B9CED3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4A57F-B818-44A0-9393-2CF2F915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ED5387-5574-4196-A5B0-72261B47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B948-426C-427F-85BE-0F3D1446AA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F4B57B-71B5-4629-A9B2-5582438E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60C74D-3CC4-45B9-B0D2-F810DD73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9F43-F58C-4F6E-8AD3-88B9CED3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5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F733A0-A412-4297-BC43-B9FE7F9C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B948-426C-427F-85BE-0F3D1446AA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AEFCFC-1051-4C8D-9766-132ADF08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6B5965-6C67-4B30-91CF-55BDC238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9F43-F58C-4F6E-8AD3-88B9CED3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53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AC1F4-735C-4903-BE29-5A4C63F8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EC1EF-E354-4264-89EC-517D28D88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BC6F07-43F7-475F-81C6-0F545A947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605A3D-6191-4629-8346-01FA713C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B948-426C-427F-85BE-0F3D1446AA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F360A4-69AC-46BB-A98E-C9A8151A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DB8857-5E2F-4640-9B7A-915E6FB2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9F43-F58C-4F6E-8AD3-88B9CED3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3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5E2EE-2A2D-450C-88EE-ADC81F68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53967F-B274-4374-A92F-8F0DA6E1E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1053F3-043D-4947-995D-AF24B4EE4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F1911F-C21B-440D-8B87-8E0F1112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B948-426C-427F-85BE-0F3D1446AA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78F985-5249-4FFB-8CB6-8FC74D32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8EC4F4-5F5E-4DA5-A0B7-218F68B3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9F43-F58C-4F6E-8AD3-88B9CED3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50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0CB7DE-8308-41E6-AB7D-57D2C0B9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52303-B0AC-4036-92F4-81DACA424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78BBA4-2279-4F02-8EDA-028922F98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B948-426C-427F-85BE-0F3D1446AA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5E7D4D-2E6B-41F2-A5D7-93FCFE73F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F02D5-3A83-4E40-B061-DB4D52727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39F43-F58C-4F6E-8AD3-88B9CED3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72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76D0D-6194-4AAE-89D9-9ED81579E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대상수상작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B5D718-6E17-4266-A01E-0758292D1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난 대상이다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78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대상수상작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대상수상작</dc:title>
  <dc:creator>213</dc:creator>
  <cp:lastModifiedBy>213</cp:lastModifiedBy>
  <cp:revision>1</cp:revision>
  <dcterms:created xsi:type="dcterms:W3CDTF">2023-03-15T05:37:05Z</dcterms:created>
  <dcterms:modified xsi:type="dcterms:W3CDTF">2023-03-15T05:37:22Z</dcterms:modified>
</cp:coreProperties>
</file>