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E554-4AF0-4F2A-8F7D-E6BB479AED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DCF85-C7FF-42BE-884C-86CAE4247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DCF85-C7FF-42BE-884C-86CAE4247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FB46-4F68-88C5-F564-6E5CB20FD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F06AD-037A-3208-9441-E5635998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6E81-E601-8F6C-5879-D3B4CF90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EB8C-765C-E625-0D86-F35F49D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D446F-C62F-7DC5-4FBC-027E319C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C08-A526-5EA2-E73F-BB51213F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9256-2AB1-4F20-C8FD-F520DC5B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3F20-45CA-7C7E-FF99-DDF34AD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C907-6F06-48FF-B543-5D9E5D1C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786-53CF-3A3D-CAA0-7BC8209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71E6E-3915-022F-AEC8-BBBBA090A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3965-E42A-0895-A1C9-D8037D8DD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B880-A08B-E0FD-C095-3460A1AE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BA75-49F9-6548-BDC3-CB8BF2FC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1717E-3F76-8389-D84B-FD5C411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E22-6E6B-A5FC-B03E-2A628207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9729-D5EA-F996-EE31-E721A080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D4BB-F27A-9E8F-BBBD-994882FA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2315-5292-1789-E798-4A08093B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71D7-76C0-D49A-8FE7-4ABBA268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FCA7-6C70-AC26-2F7D-597BC61A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AC7-DCE5-25DF-F387-F7389B48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EFEF-B193-721D-7144-E2E0CA0F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4930-6BF2-0428-573D-DA61A98E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6AB2-8357-DF7F-C883-526ECDF2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A08E-8EFA-0AAA-A33E-0F758293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C31A-5B6D-8746-8603-8E7CFF57C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9ED3D-CE45-F358-06B3-B2F92FBDE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BC9A-5457-937E-5875-296C999E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0631-9F8E-711A-86A6-4D289336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3BEB-6D28-836F-B6E7-263227BF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1166-44CC-20C3-70B2-61E74CC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8B234-F0D5-EB21-96E2-89F65240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1F963-7E54-B606-29F4-1347EA3F6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9F582-8A13-099E-68D7-4027CFB4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9A5BE-CC8B-2DF2-D0B2-A2B3AC9A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C741E-78C2-33E0-C611-086A234B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F7335-1364-5D44-39E1-2F974B6B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BF3E4-59F4-1929-5BCA-95798AD0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91A-6FC8-6117-0A51-4AE7B3D6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FBA1B-BD6E-4E2B-EC24-A167F33C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0311-E1F4-0D4A-DB39-6DB00D99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C20-E0D6-CB7D-394B-3714418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2069A-B633-9418-4649-C3166D71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3947A-BB59-5445-A4CF-DAC377E4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84130-D4D2-EE43-D28C-E74AC926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1945-7E18-FDDC-913E-D55A1370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8368-1760-09EC-BEDD-D15CE2D7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7BCDA-6637-610D-7BB6-7AC6796E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CDB9-6DA3-F33D-9D69-38803811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F7FC-9FB3-6FE5-6C3A-76CE459C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D627-22B6-902A-48DC-03695840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424-B53D-5354-E571-72271854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BEB6-7F91-28A4-7A6B-2EBD975AF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47BA-D0F4-BD2F-320C-9D67B128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8E48-A846-0A72-1D79-D79DA894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B15F-7FFB-9A6D-2B05-B4A24E43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4839C-24B5-92D2-105B-8D41F657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CB25-6DEF-6FBA-3B62-5A668BF7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181C-E7F9-02AD-2B13-69C31A51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B1AE-0279-D681-0B43-6A1FA622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AABB9-2F69-43AD-94BF-BA05C14C6D5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EBD5-9501-FAD1-C0AC-35DF8988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1B3B-605D-25D3-8890-E88FBDB2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4A4BE-E25F-42D2-8CCA-95BE589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D08071-F47A-B60A-5050-7CA441EBA1D0}"/>
              </a:ext>
            </a:extLst>
          </p:cNvPr>
          <p:cNvGrpSpPr/>
          <p:nvPr/>
        </p:nvGrpSpPr>
        <p:grpSpPr>
          <a:xfrm rot="20539286">
            <a:off x="-1791224" y="-685964"/>
            <a:ext cx="15490081" cy="7854215"/>
            <a:chOff x="-1736263" y="1035781"/>
            <a:chExt cx="15490081" cy="47172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4611DB-F916-ECDE-3484-9B3E5B61197D}"/>
                </a:ext>
              </a:extLst>
            </p:cNvPr>
            <p:cNvSpPr txBox="1"/>
            <p:nvPr/>
          </p:nvSpPr>
          <p:spPr>
            <a:xfrm>
              <a:off x="4384781" y="1035781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434865-0A6D-1B0C-2552-7D6F8B04B34D}"/>
                </a:ext>
              </a:extLst>
            </p:cNvPr>
            <p:cNvSpPr txBox="1"/>
            <p:nvPr/>
          </p:nvSpPr>
          <p:spPr>
            <a:xfrm>
              <a:off x="8690081" y="1035782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A2B44-EE16-7A3A-F4D9-58DA8A36EA0B}"/>
                </a:ext>
              </a:extLst>
            </p:cNvPr>
            <p:cNvSpPr txBox="1"/>
            <p:nvPr/>
          </p:nvSpPr>
          <p:spPr>
            <a:xfrm>
              <a:off x="79481" y="1035781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C87A15-1A36-213C-8E2A-DF10AEDF32D2}"/>
                </a:ext>
              </a:extLst>
            </p:cNvPr>
            <p:cNvSpPr txBox="1"/>
            <p:nvPr/>
          </p:nvSpPr>
          <p:spPr>
            <a:xfrm>
              <a:off x="5295938" y="2160947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241B0F-F6C3-CDAC-979B-A6C1F0B85642}"/>
                </a:ext>
              </a:extLst>
            </p:cNvPr>
            <p:cNvSpPr txBox="1"/>
            <p:nvPr/>
          </p:nvSpPr>
          <p:spPr>
            <a:xfrm>
              <a:off x="9601238" y="2160947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E6E2A-BB97-38DE-B37D-5ADB948D348B}"/>
                </a:ext>
              </a:extLst>
            </p:cNvPr>
            <p:cNvSpPr txBox="1"/>
            <p:nvPr/>
          </p:nvSpPr>
          <p:spPr>
            <a:xfrm>
              <a:off x="990638" y="2160947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D06C9-B0E6-A1E7-68F0-CBD6494BEA44}"/>
                </a:ext>
              </a:extLst>
            </p:cNvPr>
            <p:cNvSpPr txBox="1"/>
            <p:nvPr/>
          </p:nvSpPr>
          <p:spPr>
            <a:xfrm>
              <a:off x="6680131" y="3286113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97DC23-F5B3-81CE-2EE4-D8B05F918A5F}"/>
                </a:ext>
              </a:extLst>
            </p:cNvPr>
            <p:cNvSpPr txBox="1"/>
            <p:nvPr/>
          </p:nvSpPr>
          <p:spPr>
            <a:xfrm>
              <a:off x="10985431" y="3286113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458C10-466E-8C61-5460-6C569A8CE823}"/>
                </a:ext>
              </a:extLst>
            </p:cNvPr>
            <p:cNvSpPr txBox="1"/>
            <p:nvPr/>
          </p:nvSpPr>
          <p:spPr>
            <a:xfrm>
              <a:off x="2374831" y="3286113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A54BD2-11AF-D770-F20F-9BA0835ACC29}"/>
                </a:ext>
              </a:extLst>
            </p:cNvPr>
            <p:cNvSpPr txBox="1"/>
            <p:nvPr/>
          </p:nvSpPr>
          <p:spPr>
            <a:xfrm>
              <a:off x="8105810" y="4408644"/>
              <a:ext cx="2685415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8007C3-0086-F108-0532-2830A683D51D}"/>
                </a:ext>
              </a:extLst>
            </p:cNvPr>
            <p:cNvSpPr txBox="1"/>
            <p:nvPr/>
          </p:nvSpPr>
          <p:spPr>
            <a:xfrm>
              <a:off x="-504791" y="4406010"/>
              <a:ext cx="2685415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2342E9-52FE-6BCE-265F-8AFBF444040F}"/>
                </a:ext>
              </a:extLst>
            </p:cNvPr>
            <p:cNvSpPr txBox="1"/>
            <p:nvPr/>
          </p:nvSpPr>
          <p:spPr>
            <a:xfrm>
              <a:off x="3800510" y="4408644"/>
              <a:ext cx="2685415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E2B94B-5F10-4041-3745-A8106D94DD15}"/>
                </a:ext>
              </a:extLst>
            </p:cNvPr>
            <p:cNvSpPr txBox="1"/>
            <p:nvPr/>
          </p:nvSpPr>
          <p:spPr>
            <a:xfrm>
              <a:off x="9448518" y="5531175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182EEF-B2B0-E10A-8BC8-B8A0D36A70EE}"/>
                </a:ext>
              </a:extLst>
            </p:cNvPr>
            <p:cNvSpPr txBox="1"/>
            <p:nvPr/>
          </p:nvSpPr>
          <p:spPr>
            <a:xfrm>
              <a:off x="837917" y="5531175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122B36-9B4B-E5A5-F20B-E36AABC4CBE6}"/>
                </a:ext>
              </a:extLst>
            </p:cNvPr>
            <p:cNvSpPr txBox="1"/>
            <p:nvPr/>
          </p:nvSpPr>
          <p:spPr>
            <a:xfrm>
              <a:off x="5143217" y="5531176"/>
              <a:ext cx="2768387" cy="221819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F325B0-DE16-7124-1974-07806AF430B4}"/>
                </a:ext>
              </a:extLst>
            </p:cNvPr>
            <p:cNvSpPr txBox="1"/>
            <p:nvPr/>
          </p:nvSpPr>
          <p:spPr>
            <a:xfrm>
              <a:off x="-1736263" y="3286113"/>
              <a:ext cx="2685415" cy="221820"/>
            </a:xfrm>
            <a:prstGeom prst="rect">
              <a:avLst/>
            </a:prstGeom>
            <a:noFill/>
            <a:effectLst>
              <a:glow>
                <a:schemeClr val="accent1"/>
              </a:glow>
              <a:reflection endPos="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alpha val="16000"/>
                    </a:schemeClr>
                  </a:solidFill>
                </a:rPr>
                <a:t>HUST CLUB VOLLEYBALL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324653-8D59-B5B3-A066-5DB7FD6902CB}"/>
              </a:ext>
            </a:extLst>
          </p:cNvPr>
          <p:cNvGrpSpPr/>
          <p:nvPr/>
        </p:nvGrpSpPr>
        <p:grpSpPr>
          <a:xfrm>
            <a:off x="6182396" y="0"/>
            <a:ext cx="6416041" cy="6858000"/>
            <a:chOff x="5807712" y="0"/>
            <a:chExt cx="6416041" cy="6858000"/>
          </a:xfrm>
        </p:grpSpPr>
        <p:pic>
          <p:nvPicPr>
            <p:cNvPr id="7" name="Picture 6" descr="A group of people on a court&#10;&#10;Description automatically generated">
              <a:extLst>
                <a:ext uri="{FF2B5EF4-FFF2-40B4-BE49-F238E27FC236}">
                  <a16:creationId xmlns:a16="http://schemas.microsoft.com/office/drawing/2014/main" id="{5E531C76-8817-5938-D32A-36DC0554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2" t="208" r="23111" b="-208"/>
            <a:stretch/>
          </p:blipFill>
          <p:spPr>
            <a:xfrm>
              <a:off x="5817237" y="14224"/>
              <a:ext cx="6144369" cy="6843776"/>
            </a:xfrm>
            <a:custGeom>
              <a:avLst/>
              <a:gdLst>
                <a:gd name="connsiteX0" fmla="*/ 1440752 w 6851073"/>
                <a:gd name="connsiteY0" fmla="*/ 0 h 6843776"/>
                <a:gd name="connsiteX1" fmla="*/ 6851073 w 6851073"/>
                <a:gd name="connsiteY1" fmla="*/ 0 h 6843776"/>
                <a:gd name="connsiteX2" fmla="*/ 6851073 w 6851073"/>
                <a:gd name="connsiteY2" fmla="*/ 1168145 h 6843776"/>
                <a:gd name="connsiteX3" fmla="*/ 5656239 w 6851073"/>
                <a:gd name="connsiteY3" fmla="*/ 6843776 h 6843776"/>
                <a:gd name="connsiteX4" fmla="*/ 0 w 6851073"/>
                <a:gd name="connsiteY4" fmla="*/ 6843776 h 684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1073" h="6843776">
                  <a:moveTo>
                    <a:pt x="1440752" y="0"/>
                  </a:moveTo>
                  <a:lnTo>
                    <a:pt x="6851073" y="0"/>
                  </a:lnTo>
                  <a:lnTo>
                    <a:pt x="6851073" y="1168145"/>
                  </a:lnTo>
                  <a:lnTo>
                    <a:pt x="5656239" y="6843776"/>
                  </a:lnTo>
                  <a:lnTo>
                    <a:pt x="0" y="6843776"/>
                  </a:lnTo>
                  <a:close/>
                </a:path>
              </a:pathLst>
            </a:custGeom>
          </p:spPr>
        </p:pic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FC52818-5986-4F30-BA00-3FE42ED55ACA}"/>
                </a:ext>
              </a:extLst>
            </p:cNvPr>
            <p:cNvSpPr/>
            <p:nvPr/>
          </p:nvSpPr>
          <p:spPr>
            <a:xfrm>
              <a:off x="5807712" y="0"/>
              <a:ext cx="6416041" cy="6858000"/>
            </a:xfrm>
            <a:prstGeom prst="parallelogram">
              <a:avLst>
                <a:gd name="adj" fmla="val 20398"/>
              </a:avLst>
            </a:prstGeom>
            <a:solidFill>
              <a:srgbClr val="C00000">
                <a:alpha val="71000"/>
              </a:srgbClr>
            </a:solidFill>
            <a:ln>
              <a:noFill/>
            </a:ln>
            <a:effectLst>
              <a:innerShdw blurRad="10795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E28534-4FDF-CDAF-D378-6A654A9F6E6F}"/>
              </a:ext>
            </a:extLst>
          </p:cNvPr>
          <p:cNvGrpSpPr/>
          <p:nvPr/>
        </p:nvGrpSpPr>
        <p:grpSpPr>
          <a:xfrm>
            <a:off x="1753850" y="-1"/>
            <a:ext cx="2884065" cy="1192586"/>
            <a:chOff x="1711925" y="-1"/>
            <a:chExt cx="2884065" cy="11925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2FDFE6-6410-8AE4-9572-FA7D7047CB0A}"/>
                </a:ext>
              </a:extLst>
            </p:cNvPr>
            <p:cNvSpPr/>
            <p:nvPr/>
          </p:nvSpPr>
          <p:spPr>
            <a:xfrm>
              <a:off x="1711925" y="-1"/>
              <a:ext cx="914400" cy="1192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AEFAD1-565F-D017-FB24-45D7FDE66067}"/>
                </a:ext>
              </a:extLst>
            </p:cNvPr>
            <p:cNvSpPr/>
            <p:nvPr/>
          </p:nvSpPr>
          <p:spPr>
            <a:xfrm>
              <a:off x="3681590" y="0"/>
              <a:ext cx="914400" cy="1192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220E6-6931-3AC9-9E38-1BC04576A7D6}"/>
              </a:ext>
            </a:extLst>
          </p:cNvPr>
          <p:cNvGrpSpPr/>
          <p:nvPr/>
        </p:nvGrpSpPr>
        <p:grpSpPr>
          <a:xfrm>
            <a:off x="1753850" y="5688565"/>
            <a:ext cx="2884065" cy="1192586"/>
            <a:chOff x="1711925" y="5688565"/>
            <a:chExt cx="2884065" cy="11925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19E7E9-1696-B01D-91DD-CBA1A02F4883}"/>
                </a:ext>
              </a:extLst>
            </p:cNvPr>
            <p:cNvSpPr/>
            <p:nvPr/>
          </p:nvSpPr>
          <p:spPr>
            <a:xfrm>
              <a:off x="1711925" y="5688565"/>
              <a:ext cx="914400" cy="1192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39691B-B1B3-4991-DCCB-40DA374A1C42}"/>
                </a:ext>
              </a:extLst>
            </p:cNvPr>
            <p:cNvSpPr/>
            <p:nvPr/>
          </p:nvSpPr>
          <p:spPr>
            <a:xfrm>
              <a:off x="3681590" y="5688566"/>
              <a:ext cx="914400" cy="1192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615EA5E-C8DA-0D27-3DAB-9FD6470B77D9}"/>
              </a:ext>
            </a:extLst>
          </p:cNvPr>
          <p:cNvSpPr txBox="1"/>
          <p:nvPr/>
        </p:nvSpPr>
        <p:spPr>
          <a:xfrm>
            <a:off x="0" y="1159425"/>
            <a:ext cx="63917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cs typeface="Aharoni" panose="02010803020104030203" pitchFamily="2" charset="-79"/>
              </a:rPr>
              <a:t>HANOI UNIVERSITIES AND ACADEMY</a:t>
            </a:r>
            <a:br>
              <a:rPr lang="en-US" dirty="0">
                <a:latin typeface="Impact" panose="020B0806030902050204" pitchFamily="34" charset="0"/>
                <a:cs typeface="Aharoni" panose="02010803020104030203" pitchFamily="2" charset="-79"/>
              </a:rPr>
            </a:br>
            <a:r>
              <a:rPr lang="en-US" sz="4500" dirty="0">
                <a:ln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  <a:cs typeface="Aharoni" panose="02010803020104030203" pitchFamily="2" charset="-79"/>
              </a:rPr>
              <a:t>VOLLEYBALL TOURNAMENT</a:t>
            </a:r>
          </a:p>
        </p:txBody>
      </p:sp>
      <p:pic>
        <p:nvPicPr>
          <p:cNvPr id="46" name="Picture 45" descr="A red and white logo&#10;&#10;Description automatically generated">
            <a:extLst>
              <a:ext uri="{FF2B5EF4-FFF2-40B4-BE49-F238E27FC236}">
                <a16:creationId xmlns:a16="http://schemas.microsoft.com/office/drawing/2014/main" id="{B5762CFF-B8C0-FA38-88A2-E1D5EB05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1" y="3825197"/>
            <a:ext cx="1107917" cy="1662281"/>
          </a:xfrm>
          <a:prstGeom prst="rect">
            <a:avLst/>
          </a:prstGeom>
          <a:effectLst>
            <a:outerShdw blurRad="1104900" sx="102000" sy="102000" algn="ctr" rotWithShape="0">
              <a:prstClr val="black">
                <a:alpha val="24000"/>
              </a:prstClr>
            </a:outerShdw>
          </a:effectLst>
        </p:spPr>
      </p:pic>
      <p:pic>
        <p:nvPicPr>
          <p:cNvPr id="48" name="Picture 47" descr="A logo of the olympic games&#10;&#10;Description automatically generated">
            <a:extLst>
              <a:ext uri="{FF2B5EF4-FFF2-40B4-BE49-F238E27FC236}">
                <a16:creationId xmlns:a16="http://schemas.microsoft.com/office/drawing/2014/main" id="{DF0FCB60-4EC8-C72F-8778-5505CF35E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1" y="3828971"/>
            <a:ext cx="1654732" cy="1654732"/>
          </a:xfrm>
          <a:prstGeom prst="rect">
            <a:avLst/>
          </a:prstGeom>
          <a:effectLst>
            <a:outerShdw blurRad="1104900" sx="102000" sy="102000" algn="ctr" rotWithShape="0">
              <a:prstClr val="black">
                <a:alpha val="24000"/>
              </a:prstClr>
            </a:outerShdw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3AAC480-62BC-E3D0-E807-DC66F9952AF0}"/>
              </a:ext>
            </a:extLst>
          </p:cNvPr>
          <p:cNvSpPr txBox="1"/>
          <p:nvPr/>
        </p:nvSpPr>
        <p:spPr>
          <a:xfrm>
            <a:off x="2990068" y="426328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Forte" panose="03060902040502070203" pitchFamily="66" charset="0"/>
              </a:rPr>
              <a:t>VS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9AAB3B-539C-AE5C-F969-647D42DFD233}"/>
              </a:ext>
            </a:extLst>
          </p:cNvPr>
          <p:cNvSpPr txBox="1"/>
          <p:nvPr/>
        </p:nvSpPr>
        <p:spPr>
          <a:xfrm>
            <a:off x="3011135" y="2485039"/>
            <a:ext cx="22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Impact" panose="020B0806030902050204" pitchFamily="34" charset="0"/>
              </a:rPr>
              <a:t>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BA6047A-E8D6-1248-B93C-EDC8F198C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508387" y="2452266"/>
            <a:ext cx="107888" cy="5401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7AA112A-0C99-A038-C8AD-71B30097569C}"/>
              </a:ext>
            </a:extLst>
          </p:cNvPr>
          <p:cNvSpPr txBox="1"/>
          <p:nvPr/>
        </p:nvSpPr>
        <p:spPr>
          <a:xfrm>
            <a:off x="1822762" y="2443180"/>
            <a:ext cx="253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Impact" panose="020B0806030902050204" pitchFamily="34" charset="0"/>
              </a:rPr>
              <a:t>BÁN KÊT I – NÔI DUNG NAM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6571F-C04B-458F-DFA7-633974AEA33D}"/>
              </a:ext>
            </a:extLst>
          </p:cNvPr>
          <p:cNvSpPr txBox="1"/>
          <p:nvPr/>
        </p:nvSpPr>
        <p:spPr>
          <a:xfrm>
            <a:off x="660981" y="2715226"/>
            <a:ext cx="5156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SÂN VẬN ĐỘNG ĐẠI HỌC HÀ NỘI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8:00 – 26.11.2024</a:t>
            </a:r>
          </a:p>
        </p:txBody>
      </p:sp>
    </p:spTree>
    <p:extLst>
      <p:ext uri="{BB962C8B-B14F-4D97-AF65-F5344CB8AC3E}">
        <p14:creationId xmlns:p14="http://schemas.microsoft.com/office/powerpoint/2010/main" val="380403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Aptos</vt:lpstr>
      <vt:lpstr>Aptos Display</vt:lpstr>
      <vt:lpstr>Arial</vt:lpstr>
      <vt:lpstr>Forte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jared howad</dc:creator>
  <cp:lastModifiedBy>jared howad</cp:lastModifiedBy>
  <cp:revision>1</cp:revision>
  <dcterms:created xsi:type="dcterms:W3CDTF">2024-11-25T15:17:57Z</dcterms:created>
  <dcterms:modified xsi:type="dcterms:W3CDTF">2024-11-25T16:45:21Z</dcterms:modified>
</cp:coreProperties>
</file>