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53"/>
  </p:notesMasterIdLst>
  <p:sldIdLst>
    <p:sldId id="270" r:id="rId2"/>
    <p:sldId id="269" r:id="rId3"/>
    <p:sldId id="290" r:id="rId4"/>
    <p:sldId id="259" r:id="rId5"/>
    <p:sldId id="260" r:id="rId6"/>
    <p:sldId id="261" r:id="rId7"/>
    <p:sldId id="262" r:id="rId8"/>
    <p:sldId id="296" r:id="rId9"/>
    <p:sldId id="263" r:id="rId10"/>
    <p:sldId id="311" r:id="rId11"/>
    <p:sldId id="264" r:id="rId12"/>
    <p:sldId id="294" r:id="rId13"/>
    <p:sldId id="265" r:id="rId14"/>
    <p:sldId id="295" r:id="rId15"/>
    <p:sldId id="300" r:id="rId16"/>
    <p:sldId id="272" r:id="rId17"/>
    <p:sldId id="301" r:id="rId18"/>
    <p:sldId id="273" r:id="rId19"/>
    <p:sldId id="274" r:id="rId20"/>
    <p:sldId id="312" r:id="rId21"/>
    <p:sldId id="267" r:id="rId22"/>
    <p:sldId id="275" r:id="rId23"/>
    <p:sldId id="280" r:id="rId24"/>
    <p:sldId id="317" r:id="rId25"/>
    <p:sldId id="279" r:id="rId26"/>
    <p:sldId id="302" r:id="rId27"/>
    <p:sldId id="281" r:id="rId28"/>
    <p:sldId id="303" r:id="rId29"/>
    <p:sldId id="277" r:id="rId30"/>
    <p:sldId id="304" r:id="rId31"/>
    <p:sldId id="283" r:id="rId32"/>
    <p:sldId id="315" r:id="rId33"/>
    <p:sldId id="313" r:id="rId34"/>
    <p:sldId id="284" r:id="rId35"/>
    <p:sldId id="292" r:id="rId36"/>
    <p:sldId id="310" r:id="rId37"/>
    <p:sldId id="297" r:id="rId38"/>
    <p:sldId id="291" r:id="rId39"/>
    <p:sldId id="309" r:id="rId40"/>
    <p:sldId id="293" r:id="rId41"/>
    <p:sldId id="268" r:id="rId42"/>
    <p:sldId id="306" r:id="rId43"/>
    <p:sldId id="285" r:id="rId44"/>
    <p:sldId id="286" r:id="rId45"/>
    <p:sldId id="287" r:id="rId46"/>
    <p:sldId id="316" r:id="rId47"/>
    <p:sldId id="298" r:id="rId48"/>
    <p:sldId id="289" r:id="rId49"/>
    <p:sldId id="299" r:id="rId50"/>
    <p:sldId id="305" r:id="rId51"/>
    <p:sldId id="27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AC8DC71F-CA05-4676-A818-209C867BB7F5}">
          <p14:sldIdLst>
            <p14:sldId id="270"/>
            <p14:sldId id="269"/>
            <p14:sldId id="290"/>
          </p14:sldIdLst>
        </p14:section>
        <p14:section name="Néhány alapvető jelölés" id="{4FACBED0-EBF5-451B-8C2A-525CDE7D478A}">
          <p14:sldIdLst>
            <p14:sldId id="259"/>
            <p14:sldId id="260"/>
            <p14:sldId id="261"/>
          </p14:sldIdLst>
        </p14:section>
        <p14:section name="Tömbök" id="{F90945B5-2A41-480A-AA60-0B447BEB1832}">
          <p14:sldIdLst>
            <p14:sldId id="262"/>
            <p14:sldId id="296"/>
            <p14:sldId id="263"/>
            <p14:sldId id="311"/>
          </p14:sldIdLst>
        </p14:section>
        <p14:section name="A struktogramok paraméterlistái" id="{42CDA7AF-FBC1-420B-8C3D-5C5B7D169B80}">
          <p14:sldIdLst>
            <p14:sldId id="264"/>
            <p14:sldId id="294"/>
          </p14:sldIdLst>
        </p14:section>
        <p14:section name="Eljárások, függvények, ciklusok, rekurzió" id="{6933BC7F-51AB-43A8-B510-9E463DD11204}">
          <p14:sldIdLst>
            <p14:sldId id="265"/>
          </p14:sldIdLst>
        </p14:section>
        <p14:section name="Programok, alprogramok és hatékonyságuk" id="{2038B59B-2DB2-4E78-9A85-42670AA6F019}">
          <p14:sldIdLst>
            <p14:sldId id="295"/>
            <p14:sldId id="300"/>
            <p14:sldId id="272"/>
            <p14:sldId id="301"/>
            <p14:sldId id="273"/>
            <p14:sldId id="274"/>
            <p14:sldId id="312"/>
          </p14:sldIdLst>
        </p14:section>
        <p14:section name="Beszúró rendezés (Insertion sort)" id="{A9762330-9D0D-48D5-BEC9-E587BA112878}">
          <p14:sldIdLst>
            <p14:sldId id="267"/>
            <p14:sldId id="275"/>
            <p14:sldId id="280"/>
            <p14:sldId id="317"/>
            <p14:sldId id="279"/>
            <p14:sldId id="302"/>
            <p14:sldId id="281"/>
            <p14:sldId id="303"/>
            <p14:sldId id="277"/>
            <p14:sldId id="304"/>
            <p14:sldId id="283"/>
            <p14:sldId id="315"/>
            <p14:sldId id="313"/>
            <p14:sldId id="284"/>
            <p14:sldId id="292"/>
            <p14:sldId id="310"/>
            <p14:sldId id="297"/>
          </p14:sldIdLst>
        </p14:section>
        <p14:section name="Rendezések stabilitása" id="{AE737F37-BFCE-49D3-925E-C7D537CF6397}">
          <p14:sldIdLst>
            <p14:sldId id="291"/>
            <p14:sldId id="309"/>
          </p14:sldIdLst>
        </p14:section>
        <p14:section name="Kiválasztó rendezések" id="{218A5221-7452-485D-9E12-79A4ED2FE373}">
          <p14:sldIdLst>
            <p14:sldId id="293"/>
          </p14:sldIdLst>
        </p14:section>
        <p14:section name="Összefésülő rendezés (Merge Sort)" id="{36553EFC-5CCA-4140-818D-DD6EAC746EE2}">
          <p14:sldIdLst>
            <p14:sldId id="268"/>
            <p14:sldId id="306"/>
            <p14:sldId id="285"/>
            <p14:sldId id="286"/>
            <p14:sldId id="287"/>
            <p14:sldId id="316"/>
            <p14:sldId id="298"/>
            <p14:sldId id="289"/>
            <p14:sldId id="299"/>
            <p14:sldId id="30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F5E89-5A40-44A3-BDF5-9C4499B69402}" v="256" dt="2025-05-10T22:14:24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A80F5E89-5A40-44A3-BDF5-9C4499B69402}"/>
    <pc:docChg chg="undo redo custSel addSld delSld modSld sldOrd modSection">
      <pc:chgData name="Kovácsné Pusztai Kinga" userId="1282fdc4-838f-4805-a47a-02b770215156" providerId="ADAL" clId="{A80F5E89-5A40-44A3-BDF5-9C4499B69402}" dt="2025-05-10T22:14:29.390" v="4365" actId="20577"/>
      <pc:docMkLst>
        <pc:docMk/>
      </pc:docMkLst>
      <pc:sldChg chg="modSp">
        <pc:chgData name="Kovácsné Pusztai Kinga" userId="1282fdc4-838f-4805-a47a-02b770215156" providerId="ADAL" clId="{A80F5E89-5A40-44A3-BDF5-9C4499B69402}" dt="2025-05-08T07:16:18.459" v="4130" actId="6549"/>
        <pc:sldMkLst>
          <pc:docMk/>
          <pc:sldMk cId="4185099410" sldId="259"/>
        </pc:sldMkLst>
        <pc:spChg chg="mod">
          <ac:chgData name="Kovácsné Pusztai Kinga" userId="1282fdc4-838f-4805-a47a-02b770215156" providerId="ADAL" clId="{A80F5E89-5A40-44A3-BDF5-9C4499B69402}" dt="2025-05-08T07:16:18.459" v="4130" actId="6549"/>
          <ac:spMkLst>
            <pc:docMk/>
            <pc:sldMk cId="4185099410" sldId="259"/>
            <ac:spMk id="3" creationId="{F6CFD3F4-FCCC-9C1B-5A02-E80B432FD490}"/>
          </ac:spMkLst>
        </pc:spChg>
      </pc:sldChg>
      <pc:sldChg chg="modSp">
        <pc:chgData name="Kovácsné Pusztai Kinga" userId="1282fdc4-838f-4805-a47a-02b770215156" providerId="ADAL" clId="{A80F5E89-5A40-44A3-BDF5-9C4499B69402}" dt="2025-02-10T17:35:27.746" v="2336" actId="6549"/>
        <pc:sldMkLst>
          <pc:docMk/>
          <pc:sldMk cId="638116520" sldId="260"/>
        </pc:sldMkLst>
        <pc:spChg chg="mod">
          <ac:chgData name="Kovácsné Pusztai Kinga" userId="1282fdc4-838f-4805-a47a-02b770215156" providerId="ADAL" clId="{A80F5E89-5A40-44A3-BDF5-9C4499B69402}" dt="2025-02-10T17:35:27.746" v="2336" actId="6549"/>
          <ac:spMkLst>
            <pc:docMk/>
            <pc:sldMk cId="638116520" sldId="260"/>
            <ac:spMk id="13" creationId="{87D9B573-E19F-85E8-055E-D33492C7B89C}"/>
          </ac:spMkLst>
        </pc:spChg>
      </pc:sldChg>
      <pc:sldChg chg="delSp modSp mod">
        <pc:chgData name="Kovácsné Pusztai Kinga" userId="1282fdc4-838f-4805-a47a-02b770215156" providerId="ADAL" clId="{A80F5E89-5A40-44A3-BDF5-9C4499B69402}" dt="2025-02-10T07:55:32.881" v="2266" actId="14100"/>
        <pc:sldMkLst>
          <pc:docMk/>
          <pc:sldMk cId="3280143770" sldId="261"/>
        </pc:sldMkLst>
        <pc:spChg chg="mod">
          <ac:chgData name="Kovácsné Pusztai Kinga" userId="1282fdc4-838f-4805-a47a-02b770215156" providerId="ADAL" clId="{A80F5E89-5A40-44A3-BDF5-9C4499B69402}" dt="2025-02-10T07:49:27.727" v="2139" actId="14100"/>
          <ac:spMkLst>
            <pc:docMk/>
            <pc:sldMk cId="3280143770" sldId="261"/>
            <ac:spMk id="3" creationId="{F6CFD3F4-FCCC-9C1B-5A02-E80B432FD490}"/>
          </ac:spMkLst>
        </pc:spChg>
        <pc:spChg chg="mod">
          <ac:chgData name="Kovácsné Pusztai Kinga" userId="1282fdc4-838f-4805-a47a-02b770215156" providerId="ADAL" clId="{A80F5E89-5A40-44A3-BDF5-9C4499B69402}" dt="2025-02-10T07:55:28.501" v="2265" actId="1076"/>
          <ac:spMkLst>
            <pc:docMk/>
            <pc:sldMk cId="3280143770" sldId="261"/>
            <ac:spMk id="4" creationId="{4050CDEE-D1BE-187A-3474-C829536EC9CA}"/>
          </ac:spMkLst>
        </pc:spChg>
        <pc:spChg chg="mod">
          <ac:chgData name="Kovácsné Pusztai Kinga" userId="1282fdc4-838f-4805-a47a-02b770215156" providerId="ADAL" clId="{A80F5E89-5A40-44A3-BDF5-9C4499B69402}" dt="2025-02-10T07:55:32.881" v="2266" actId="14100"/>
          <ac:spMkLst>
            <pc:docMk/>
            <pc:sldMk cId="3280143770" sldId="261"/>
            <ac:spMk id="5" creationId="{F0796968-BD14-CF5B-598B-26492E1C85C7}"/>
          </ac:spMkLst>
        </pc:spChg>
        <pc:spChg chg="mod">
          <ac:chgData name="Kovácsné Pusztai Kinga" userId="1282fdc4-838f-4805-a47a-02b770215156" providerId="ADAL" clId="{A80F5E89-5A40-44A3-BDF5-9C4499B69402}" dt="2025-02-10T07:48:43.308" v="2125" actId="6549"/>
          <ac:spMkLst>
            <pc:docMk/>
            <pc:sldMk cId="3280143770" sldId="261"/>
            <ac:spMk id="6" creationId="{A7565D31-F883-2F06-85FA-D59BA1AA0434}"/>
          </ac:spMkLst>
        </pc:spChg>
      </pc:sldChg>
      <pc:sldChg chg="addSp delSp modSp mod ord">
        <pc:chgData name="Kovácsné Pusztai Kinga" userId="1282fdc4-838f-4805-a47a-02b770215156" providerId="ADAL" clId="{A80F5E89-5A40-44A3-BDF5-9C4499B69402}" dt="2025-02-10T17:36:31.182" v="2337" actId="20577"/>
        <pc:sldMkLst>
          <pc:docMk/>
          <pc:sldMk cId="1094168828" sldId="262"/>
        </pc:sldMkLst>
        <pc:spChg chg="mod">
          <ac:chgData name="Kovácsné Pusztai Kinga" userId="1282fdc4-838f-4805-a47a-02b770215156" providerId="ADAL" clId="{A80F5E89-5A40-44A3-BDF5-9C4499B69402}" dt="2025-02-10T17:36:31.182" v="2337" actId="20577"/>
          <ac:spMkLst>
            <pc:docMk/>
            <pc:sldMk cId="1094168828" sldId="262"/>
            <ac:spMk id="3" creationId="{7AE84942-F241-432B-87A1-AFC08BCDCA4F}"/>
          </ac:spMkLst>
        </pc:spChg>
        <pc:spChg chg="add mod">
          <ac:chgData name="Kovácsné Pusztai Kinga" userId="1282fdc4-838f-4805-a47a-02b770215156" providerId="ADAL" clId="{A80F5E89-5A40-44A3-BDF5-9C4499B69402}" dt="2025-02-10T07:53:04.651" v="2223" actId="1036"/>
          <ac:spMkLst>
            <pc:docMk/>
            <pc:sldMk cId="1094168828" sldId="262"/>
            <ac:spMk id="6" creationId="{7DECFE50-5DB5-ADBE-5E7F-16D23B9499B2}"/>
          </ac:spMkLst>
        </pc:spChg>
        <pc:spChg chg="add mod">
          <ac:chgData name="Kovácsné Pusztai Kinga" userId="1282fdc4-838f-4805-a47a-02b770215156" providerId="ADAL" clId="{A80F5E89-5A40-44A3-BDF5-9C4499B69402}" dt="2025-02-10T07:54:39.953" v="2255" actId="1076"/>
          <ac:spMkLst>
            <pc:docMk/>
            <pc:sldMk cId="1094168828" sldId="262"/>
            <ac:spMk id="7" creationId="{AC747F01-4737-9E88-1289-D6B1FECC380F}"/>
          </ac:spMkLst>
        </pc:spChg>
        <pc:spChg chg="add mod">
          <ac:chgData name="Kovácsné Pusztai Kinga" userId="1282fdc4-838f-4805-a47a-02b770215156" providerId="ADAL" clId="{A80F5E89-5A40-44A3-BDF5-9C4499B69402}" dt="2025-02-10T07:54:51.262" v="2258" actId="1076"/>
          <ac:spMkLst>
            <pc:docMk/>
            <pc:sldMk cId="1094168828" sldId="262"/>
            <ac:spMk id="8" creationId="{0971165D-32C0-7648-B539-A15767FF8DA4}"/>
          </ac:spMkLst>
        </pc:spChg>
        <pc:spChg chg="add mod">
          <ac:chgData name="Kovácsné Pusztai Kinga" userId="1282fdc4-838f-4805-a47a-02b770215156" providerId="ADAL" clId="{A80F5E89-5A40-44A3-BDF5-9C4499B69402}" dt="2025-02-10T07:54:25.269" v="2254" actId="1036"/>
          <ac:spMkLst>
            <pc:docMk/>
            <pc:sldMk cId="1094168828" sldId="262"/>
            <ac:spMk id="9" creationId="{0D343889-2C95-E545-A09E-B41AF30409DD}"/>
          </ac:spMkLst>
        </pc:spChg>
      </pc:sldChg>
      <pc:sldChg chg="delSp modSp mod ord">
        <pc:chgData name="Kovácsné Pusztai Kinga" userId="1282fdc4-838f-4805-a47a-02b770215156" providerId="ADAL" clId="{A80F5E89-5A40-44A3-BDF5-9C4499B69402}" dt="2025-05-08T07:17:49.785" v="4131" actId="6549"/>
        <pc:sldMkLst>
          <pc:docMk/>
          <pc:sldMk cId="655050710" sldId="263"/>
        </pc:sldMkLst>
        <pc:spChg chg="mod">
          <ac:chgData name="Kovácsné Pusztai Kinga" userId="1282fdc4-838f-4805-a47a-02b770215156" providerId="ADAL" clId="{A80F5E89-5A40-44A3-BDF5-9C4499B69402}" dt="2025-05-08T07:17:49.785" v="4131" actId="6549"/>
          <ac:spMkLst>
            <pc:docMk/>
            <pc:sldMk cId="655050710" sldId="263"/>
            <ac:spMk id="3" creationId="{18709E2B-982B-2FCD-9513-2D9ADB909799}"/>
          </ac:spMkLst>
        </pc:spChg>
        <pc:spChg chg="mod">
          <ac:chgData name="Kovácsné Pusztai Kinga" userId="1282fdc4-838f-4805-a47a-02b770215156" providerId="ADAL" clId="{A80F5E89-5A40-44A3-BDF5-9C4499B69402}" dt="2025-02-10T07:51:27.613" v="2150" actId="1076"/>
          <ac:spMkLst>
            <pc:docMk/>
            <pc:sldMk cId="655050710" sldId="263"/>
            <ac:spMk id="6" creationId="{83BF8A21-63CA-43BA-DE27-2FABE3B93990}"/>
          </ac:spMkLst>
        </pc:spChg>
      </pc:sldChg>
      <pc:sldChg chg="modSp mod">
        <pc:chgData name="Kovácsné Pusztai Kinga" userId="1282fdc4-838f-4805-a47a-02b770215156" providerId="ADAL" clId="{A80F5E89-5A40-44A3-BDF5-9C4499B69402}" dt="2025-02-06T19:08:03.506" v="1370" actId="1076"/>
        <pc:sldMkLst>
          <pc:docMk/>
          <pc:sldMk cId="340072943" sldId="264"/>
        </pc:sldMkLst>
      </pc:sldChg>
      <pc:sldChg chg="addSp delSp modSp mod">
        <pc:chgData name="Kovácsné Pusztai Kinga" userId="1282fdc4-838f-4805-a47a-02b770215156" providerId="ADAL" clId="{A80F5E89-5A40-44A3-BDF5-9C4499B69402}" dt="2025-02-11T18:32:57.327" v="3780" actId="6549"/>
        <pc:sldMkLst>
          <pc:docMk/>
          <pc:sldMk cId="3133455291" sldId="268"/>
        </pc:sldMkLst>
        <pc:spChg chg="add mod">
          <ac:chgData name="Kovácsné Pusztai Kinga" userId="1282fdc4-838f-4805-a47a-02b770215156" providerId="ADAL" clId="{A80F5E89-5A40-44A3-BDF5-9C4499B69402}" dt="2025-02-11T18:32:53.197" v="3779" actId="1076"/>
          <ac:spMkLst>
            <pc:docMk/>
            <pc:sldMk cId="3133455291" sldId="268"/>
            <ac:spMk id="6" creationId="{1C4FC2E7-51C4-2BAB-8C3F-6D24070FF837}"/>
          </ac:spMkLst>
        </pc:spChg>
        <pc:spChg chg="add mod">
          <ac:chgData name="Kovácsné Pusztai Kinga" userId="1282fdc4-838f-4805-a47a-02b770215156" providerId="ADAL" clId="{A80F5E89-5A40-44A3-BDF5-9C4499B69402}" dt="2025-02-11T18:32:57.327" v="3780" actId="6549"/>
          <ac:spMkLst>
            <pc:docMk/>
            <pc:sldMk cId="3133455291" sldId="268"/>
            <ac:spMk id="7" creationId="{75F3CB25-D0E8-2B57-9ABE-43498DAD8CEF}"/>
          </ac:spMkLst>
        </pc:spChg>
      </pc:sldChg>
      <pc:sldChg chg="modSp mod">
        <pc:chgData name="Kovácsné Pusztai Kinga" userId="1282fdc4-838f-4805-a47a-02b770215156" providerId="ADAL" clId="{A80F5E89-5A40-44A3-BDF5-9C4499B69402}" dt="2025-02-06T10:48:04.962" v="724" actId="27636"/>
        <pc:sldMkLst>
          <pc:docMk/>
          <pc:sldMk cId="2244582942" sldId="269"/>
        </pc:sldMkLst>
      </pc:sldChg>
      <pc:sldChg chg="ord">
        <pc:chgData name="Kovácsné Pusztai Kinga" userId="1282fdc4-838f-4805-a47a-02b770215156" providerId="ADAL" clId="{A80F5E89-5A40-44A3-BDF5-9C4499B69402}" dt="2025-02-19T18:23:28.004" v="4120" actId="20578"/>
        <pc:sldMkLst>
          <pc:docMk/>
          <pc:sldMk cId="2431493244" sldId="270"/>
        </pc:sldMkLst>
      </pc:sldChg>
      <pc:sldChg chg="modSp mod">
        <pc:chgData name="Kovácsné Pusztai Kinga" userId="1282fdc4-838f-4805-a47a-02b770215156" providerId="ADAL" clId="{A80F5E89-5A40-44A3-BDF5-9C4499B69402}" dt="2025-02-10T17:48:05.073" v="2472" actId="20577"/>
        <pc:sldMkLst>
          <pc:docMk/>
          <pc:sldMk cId="3027729290" sldId="272"/>
        </pc:sldMkLst>
        <pc:spChg chg="mod">
          <ac:chgData name="Kovácsné Pusztai Kinga" userId="1282fdc4-838f-4805-a47a-02b770215156" providerId="ADAL" clId="{A80F5E89-5A40-44A3-BDF5-9C4499B69402}" dt="2025-02-10T17:48:05.073" v="2472" actId="20577"/>
          <ac:spMkLst>
            <pc:docMk/>
            <pc:sldMk cId="3027729290" sldId="272"/>
            <ac:spMk id="3" creationId="{CA2DC557-2E86-449F-F1F7-B26BC04A2C1D}"/>
          </ac:spMkLst>
        </pc:spChg>
      </pc:sldChg>
      <pc:sldChg chg="modSp mod">
        <pc:chgData name="Kovácsné Pusztai Kinga" userId="1282fdc4-838f-4805-a47a-02b770215156" providerId="ADAL" clId="{A80F5E89-5A40-44A3-BDF5-9C4499B69402}" dt="2025-02-10T17:49:31.880" v="2481" actId="207"/>
        <pc:sldMkLst>
          <pc:docMk/>
          <pc:sldMk cId="258554015" sldId="273"/>
        </pc:sldMkLst>
        <pc:spChg chg="mod">
          <ac:chgData name="Kovácsné Pusztai Kinga" userId="1282fdc4-838f-4805-a47a-02b770215156" providerId="ADAL" clId="{A80F5E89-5A40-44A3-BDF5-9C4499B69402}" dt="2025-02-10T17:49:31.880" v="2481" actId="207"/>
          <ac:spMkLst>
            <pc:docMk/>
            <pc:sldMk cId="258554015" sldId="273"/>
            <ac:spMk id="3" creationId="{CA2DC557-2E86-449F-F1F7-B26BC04A2C1D}"/>
          </ac:spMkLst>
        </pc:spChg>
      </pc:sldChg>
      <pc:sldChg chg="modSp mod">
        <pc:chgData name="Kovácsné Pusztai Kinga" userId="1282fdc4-838f-4805-a47a-02b770215156" providerId="ADAL" clId="{A80F5E89-5A40-44A3-BDF5-9C4499B69402}" dt="2025-02-10T18:04:13.246" v="2729" actId="1076"/>
        <pc:sldMkLst>
          <pc:docMk/>
          <pc:sldMk cId="1576592119" sldId="274"/>
        </pc:sldMkLst>
        <pc:spChg chg="mod">
          <ac:chgData name="Kovácsné Pusztai Kinga" userId="1282fdc4-838f-4805-a47a-02b770215156" providerId="ADAL" clId="{A80F5E89-5A40-44A3-BDF5-9C4499B69402}" dt="2025-02-10T18:04:13.246" v="2729" actId="1076"/>
          <ac:spMkLst>
            <pc:docMk/>
            <pc:sldMk cId="1576592119" sldId="274"/>
            <ac:spMk id="2" creationId="{5D0193DF-BF5C-7710-1F59-341E099DEE3C}"/>
          </ac:spMkLst>
        </pc:spChg>
        <pc:spChg chg="mod">
          <ac:chgData name="Kovácsné Pusztai Kinga" userId="1282fdc4-838f-4805-a47a-02b770215156" providerId="ADAL" clId="{A80F5E89-5A40-44A3-BDF5-9C4499B69402}" dt="2025-02-10T18:04:09.182" v="2728" actId="14100"/>
          <ac:spMkLst>
            <pc:docMk/>
            <pc:sldMk cId="1576592119" sldId="274"/>
            <ac:spMk id="3" creationId="{CA2DC557-2E86-449F-F1F7-B26BC04A2C1D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5:49:32.342" v="2926" actId="27636"/>
        <pc:sldMkLst>
          <pc:docMk/>
          <pc:sldMk cId="3985926252" sldId="275"/>
        </pc:sldMkLst>
        <pc:spChg chg="mod">
          <ac:chgData name="Kovácsné Pusztai Kinga" userId="1282fdc4-838f-4805-a47a-02b770215156" providerId="ADAL" clId="{A80F5E89-5A40-44A3-BDF5-9C4499B69402}" dt="2025-02-11T15:46:49.540" v="2855" actId="1076"/>
          <ac:spMkLst>
            <pc:docMk/>
            <pc:sldMk cId="3985926252" sldId="275"/>
            <ac:spMk id="2" creationId="{0B8BCF98-EB17-C08C-7712-31C22966B3A7}"/>
          </ac:spMkLst>
        </pc:spChg>
        <pc:spChg chg="mod">
          <ac:chgData name="Kovácsné Pusztai Kinga" userId="1282fdc4-838f-4805-a47a-02b770215156" providerId="ADAL" clId="{A80F5E89-5A40-44A3-BDF5-9C4499B69402}" dt="2025-02-11T15:49:32.342" v="2926" actId="27636"/>
          <ac:spMkLst>
            <pc:docMk/>
            <pc:sldMk cId="3985926252" sldId="275"/>
            <ac:spMk id="3" creationId="{36209F0A-8249-68EF-BE38-3A877317D008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6:46:45.432" v="3176" actId="20577"/>
        <pc:sldMkLst>
          <pc:docMk/>
          <pc:sldMk cId="459738359" sldId="277"/>
        </pc:sldMkLst>
        <pc:spChg chg="mod ord">
          <ac:chgData name="Kovácsné Pusztai Kinga" userId="1282fdc4-838f-4805-a47a-02b770215156" providerId="ADAL" clId="{A80F5E89-5A40-44A3-BDF5-9C4499B69402}" dt="2025-02-11T16:46:45.432" v="3176" actId="20577"/>
          <ac:spMkLst>
            <pc:docMk/>
            <pc:sldMk cId="459738359" sldId="277"/>
            <ac:spMk id="3" creationId="{98A1128F-3999-A303-F740-BC6A97513A20}"/>
          </ac:spMkLst>
        </pc:spChg>
        <pc:spChg chg="add mod ord">
          <ac:chgData name="Kovácsné Pusztai Kinga" userId="1282fdc4-838f-4805-a47a-02b770215156" providerId="ADAL" clId="{A80F5E89-5A40-44A3-BDF5-9C4499B69402}" dt="2025-02-11T16:46:33.197" v="3173" actId="167"/>
          <ac:spMkLst>
            <pc:docMk/>
            <pc:sldMk cId="459738359" sldId="277"/>
            <ac:spMk id="5" creationId="{9E95809E-C971-0425-ED8C-E59FE32163D2}"/>
          </ac:spMkLst>
        </pc:spChg>
        <pc:picChg chg="mod">
          <ac:chgData name="Kovácsné Pusztai Kinga" userId="1282fdc4-838f-4805-a47a-02b770215156" providerId="ADAL" clId="{A80F5E89-5A40-44A3-BDF5-9C4499B69402}" dt="2025-02-11T16:42:20.666" v="3113" actId="14100"/>
          <ac:picMkLst>
            <pc:docMk/>
            <pc:sldMk cId="459738359" sldId="277"/>
            <ac:picMk id="4" creationId="{DD13DF37-BBEA-84DA-7A12-4AF60E20BCED}"/>
          </ac:picMkLst>
        </pc:picChg>
      </pc:sldChg>
      <pc:sldChg chg="modSp mod">
        <pc:chgData name="Kovácsné Pusztai Kinga" userId="1282fdc4-838f-4805-a47a-02b770215156" providerId="ADAL" clId="{A80F5E89-5A40-44A3-BDF5-9C4499B69402}" dt="2025-05-09T05:13:38.618" v="4214" actId="20577"/>
        <pc:sldMkLst>
          <pc:docMk/>
          <pc:sldMk cId="548089129" sldId="278"/>
        </pc:sldMkLst>
        <pc:spChg chg="mod">
          <ac:chgData name="Kovácsné Pusztai Kinga" userId="1282fdc4-838f-4805-a47a-02b770215156" providerId="ADAL" clId="{A80F5E89-5A40-44A3-BDF5-9C4499B69402}" dt="2025-05-09T05:13:38.618" v="4214" actId="20577"/>
          <ac:spMkLst>
            <pc:docMk/>
            <pc:sldMk cId="548089129" sldId="278"/>
            <ac:spMk id="2" creationId="{ABF61895-45AB-51B6-C9CB-6F5A07F2E42D}"/>
          </ac:spMkLst>
        </pc:spChg>
      </pc:sldChg>
      <pc:sldChg chg="addSp delSp modSp mod">
        <pc:chgData name="Kovácsné Pusztai Kinga" userId="1282fdc4-838f-4805-a47a-02b770215156" providerId="ADAL" clId="{A80F5E89-5A40-44A3-BDF5-9C4499B69402}" dt="2025-02-11T15:52:55.452" v="2967" actId="6549"/>
        <pc:sldMkLst>
          <pc:docMk/>
          <pc:sldMk cId="1038041134" sldId="279"/>
        </pc:sldMkLst>
        <pc:spChg chg="mod">
          <ac:chgData name="Kovácsné Pusztai Kinga" userId="1282fdc4-838f-4805-a47a-02b770215156" providerId="ADAL" clId="{A80F5E89-5A40-44A3-BDF5-9C4499B69402}" dt="2025-02-11T15:52:55.452" v="2967" actId="6549"/>
          <ac:spMkLst>
            <pc:docMk/>
            <pc:sldMk cId="1038041134" sldId="279"/>
            <ac:spMk id="3" creationId="{BCEBBC2D-C95E-8676-DF98-97F2A3B88917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5:52:03.913" v="2956" actId="20577"/>
        <pc:sldMkLst>
          <pc:docMk/>
          <pc:sldMk cId="266184439" sldId="280"/>
        </pc:sldMkLst>
        <pc:spChg chg="mod">
          <ac:chgData name="Kovácsné Pusztai Kinga" userId="1282fdc4-838f-4805-a47a-02b770215156" providerId="ADAL" clId="{A80F5E89-5A40-44A3-BDF5-9C4499B69402}" dt="2025-02-11T15:52:03.913" v="2956" actId="20577"/>
          <ac:spMkLst>
            <pc:docMk/>
            <pc:sldMk cId="266184439" sldId="280"/>
            <ac:spMk id="3" creationId="{36209F0A-8249-68EF-BE38-3A877317D008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5:55:23.916" v="3022" actId="20577"/>
        <pc:sldMkLst>
          <pc:docMk/>
          <pc:sldMk cId="4108945471" sldId="281"/>
        </pc:sldMkLst>
        <pc:spChg chg="mod">
          <ac:chgData name="Kovácsné Pusztai Kinga" userId="1282fdc4-838f-4805-a47a-02b770215156" providerId="ADAL" clId="{A80F5E89-5A40-44A3-BDF5-9C4499B69402}" dt="2025-02-11T15:55:23.916" v="3022" actId="20577"/>
          <ac:spMkLst>
            <pc:docMk/>
            <pc:sldMk cId="4108945471" sldId="281"/>
            <ac:spMk id="3" creationId="{B9E1B8BD-262E-5BB9-33A2-D99AF7BBE78E}"/>
          </ac:spMkLst>
        </pc:spChg>
      </pc:sldChg>
      <pc:sldChg chg="addSp modSp del mod">
        <pc:chgData name="Kovácsné Pusztai Kinga" userId="1282fdc4-838f-4805-a47a-02b770215156" providerId="ADAL" clId="{A80F5E89-5A40-44A3-BDF5-9C4499B69402}" dt="2025-02-11T18:00:11.835" v="3506" actId="47"/>
        <pc:sldMkLst>
          <pc:docMk/>
          <pc:sldMk cId="3922043296" sldId="282"/>
        </pc:sldMkLst>
      </pc:sldChg>
      <pc:sldChg chg="addSp modSp mod">
        <pc:chgData name="Kovácsné Pusztai Kinga" userId="1282fdc4-838f-4805-a47a-02b770215156" providerId="ADAL" clId="{A80F5E89-5A40-44A3-BDF5-9C4499B69402}" dt="2025-02-11T16:53:46.641" v="3213" actId="2711"/>
        <pc:sldMkLst>
          <pc:docMk/>
          <pc:sldMk cId="1781109145" sldId="283"/>
        </pc:sldMkLst>
        <pc:spChg chg="mod">
          <ac:chgData name="Kovácsné Pusztai Kinga" userId="1282fdc4-838f-4805-a47a-02b770215156" providerId="ADAL" clId="{A80F5E89-5A40-44A3-BDF5-9C4499B69402}" dt="2025-02-11T16:53:46.641" v="3213" actId="2711"/>
          <ac:spMkLst>
            <pc:docMk/>
            <pc:sldMk cId="1781109145" sldId="283"/>
            <ac:spMk id="3" creationId="{98A1128F-3999-A303-F740-BC6A97513A20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8:19:03.332" v="3675" actId="20577"/>
        <pc:sldMkLst>
          <pc:docMk/>
          <pc:sldMk cId="1004303823" sldId="284"/>
        </pc:sldMkLst>
        <pc:spChg chg="mod">
          <ac:chgData name="Kovácsné Pusztai Kinga" userId="1282fdc4-838f-4805-a47a-02b770215156" providerId="ADAL" clId="{A80F5E89-5A40-44A3-BDF5-9C4499B69402}" dt="2025-02-11T18:19:03.332" v="3675" actId="20577"/>
          <ac:spMkLst>
            <pc:docMk/>
            <pc:sldMk cId="1004303823" sldId="284"/>
            <ac:spMk id="3" creationId="{893C06BA-25C8-808B-5CAF-15AABFA3C8D5}"/>
          </ac:spMkLst>
        </pc:spChg>
      </pc:sldChg>
      <pc:sldChg chg="addSp delSp modSp mod">
        <pc:chgData name="Kovácsné Pusztai Kinga" userId="1282fdc4-838f-4805-a47a-02b770215156" providerId="ADAL" clId="{A80F5E89-5A40-44A3-BDF5-9C4499B69402}" dt="2025-02-11T18:35:54.538" v="3790" actId="20577"/>
        <pc:sldMkLst>
          <pc:docMk/>
          <pc:sldMk cId="2895976502" sldId="285"/>
        </pc:sldMkLst>
        <pc:spChg chg="mod">
          <ac:chgData name="Kovácsné Pusztai Kinga" userId="1282fdc4-838f-4805-a47a-02b770215156" providerId="ADAL" clId="{A80F5E89-5A40-44A3-BDF5-9C4499B69402}" dt="2025-02-11T18:35:54.538" v="3790" actId="20577"/>
          <ac:spMkLst>
            <pc:docMk/>
            <pc:sldMk cId="2895976502" sldId="285"/>
            <ac:spMk id="3" creationId="{7C0C3CBB-5D01-DEBC-78BA-A967853F924F}"/>
          </ac:spMkLst>
        </pc:spChg>
        <pc:spChg chg="add mod ord">
          <ac:chgData name="Kovácsné Pusztai Kinga" userId="1282fdc4-838f-4805-a47a-02b770215156" providerId="ADAL" clId="{A80F5E89-5A40-44A3-BDF5-9C4499B69402}" dt="2025-02-10T08:09:57.302" v="2311" actId="167"/>
          <ac:spMkLst>
            <pc:docMk/>
            <pc:sldMk cId="2895976502" sldId="285"/>
            <ac:spMk id="4" creationId="{D786A6A1-3117-8D9D-332B-E9DD90E81B6C}"/>
          </ac:spMkLst>
        </pc:spChg>
      </pc:sldChg>
      <pc:sldChg chg="addSp delSp modSp mod">
        <pc:chgData name="Kovácsné Pusztai Kinga" userId="1282fdc4-838f-4805-a47a-02b770215156" providerId="ADAL" clId="{A80F5E89-5A40-44A3-BDF5-9C4499B69402}" dt="2025-02-22T22:00:21.444" v="4126" actId="478"/>
        <pc:sldMkLst>
          <pc:docMk/>
          <pc:sldMk cId="3863172551" sldId="286"/>
        </pc:sldMkLst>
        <pc:picChg chg="mod">
          <ac:chgData name="Kovácsné Pusztai Kinga" userId="1282fdc4-838f-4805-a47a-02b770215156" providerId="ADAL" clId="{A80F5E89-5A40-44A3-BDF5-9C4499B69402}" dt="2025-02-10T08:15:48.337" v="2326" actId="1076"/>
          <ac:picMkLst>
            <pc:docMk/>
            <pc:sldMk cId="3863172551" sldId="286"/>
            <ac:picMk id="4" creationId="{00000000-0000-0000-0000-000000000000}"/>
          </ac:picMkLst>
        </pc:picChg>
        <pc:picChg chg="add mod">
          <ac:chgData name="Kovácsné Pusztai Kinga" userId="1282fdc4-838f-4805-a47a-02b770215156" providerId="ADAL" clId="{A80F5E89-5A40-44A3-BDF5-9C4499B69402}" dt="2025-02-10T08:15:45.807" v="2325" actId="1076"/>
          <ac:picMkLst>
            <pc:docMk/>
            <pc:sldMk cId="3863172551" sldId="286"/>
            <ac:picMk id="7" creationId="{DB2084D7-5D2F-D916-13E4-E7DE05C7B1BE}"/>
          </ac:picMkLst>
        </pc:picChg>
      </pc:sldChg>
      <pc:sldChg chg="addSp delSp modSp mod">
        <pc:chgData name="Kovácsné Pusztai Kinga" userId="1282fdc4-838f-4805-a47a-02b770215156" providerId="ADAL" clId="{A80F5E89-5A40-44A3-BDF5-9C4499B69402}" dt="2025-02-10T08:16:46.751" v="2335" actId="14100"/>
        <pc:sldMkLst>
          <pc:docMk/>
          <pc:sldMk cId="722137297" sldId="287"/>
        </pc:sldMkLst>
        <pc:picChg chg="add mod">
          <ac:chgData name="Kovácsné Pusztai Kinga" userId="1282fdc4-838f-4805-a47a-02b770215156" providerId="ADAL" clId="{A80F5E89-5A40-44A3-BDF5-9C4499B69402}" dt="2025-02-10T08:16:46.751" v="2335" actId="14100"/>
          <ac:picMkLst>
            <pc:docMk/>
            <pc:sldMk cId="722137297" sldId="287"/>
            <ac:picMk id="4" creationId="{7D313614-52A4-D2A2-0681-14D8DC2291AD}"/>
          </ac:picMkLst>
        </pc:picChg>
      </pc:sldChg>
      <pc:sldChg chg="addSp modSp mod">
        <pc:chgData name="Kovácsné Pusztai Kinga" userId="1282fdc4-838f-4805-a47a-02b770215156" providerId="ADAL" clId="{A80F5E89-5A40-44A3-BDF5-9C4499B69402}" dt="2025-02-12T10:05:10.392" v="4116" actId="114"/>
        <pc:sldMkLst>
          <pc:docMk/>
          <pc:sldMk cId="294028059" sldId="289"/>
        </pc:sldMkLst>
        <pc:spChg chg="mod">
          <ac:chgData name="Kovácsné Pusztai Kinga" userId="1282fdc4-838f-4805-a47a-02b770215156" providerId="ADAL" clId="{A80F5E89-5A40-44A3-BDF5-9C4499B69402}" dt="2025-02-12T10:05:10.392" v="4116" actId="114"/>
          <ac:spMkLst>
            <pc:docMk/>
            <pc:sldMk cId="294028059" sldId="289"/>
            <ac:spMk id="3" creationId="{9A181465-417E-0464-9735-1C1207308F42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8:22:29.879" v="3684" actId="5793"/>
        <pc:sldMkLst>
          <pc:docMk/>
          <pc:sldMk cId="1764016834" sldId="291"/>
        </pc:sldMkLst>
        <pc:spChg chg="mod">
          <ac:chgData name="Kovácsné Pusztai Kinga" userId="1282fdc4-838f-4805-a47a-02b770215156" providerId="ADAL" clId="{A80F5E89-5A40-44A3-BDF5-9C4499B69402}" dt="2025-02-11T18:22:29.879" v="3684" actId="5793"/>
          <ac:spMkLst>
            <pc:docMk/>
            <pc:sldMk cId="1764016834" sldId="291"/>
            <ac:spMk id="3" creationId="{893C06BA-25C8-808B-5CAF-15AABFA3C8D5}"/>
          </ac:spMkLst>
        </pc:spChg>
      </pc:sldChg>
      <pc:sldChg chg="modSp mod">
        <pc:chgData name="Kovácsné Pusztai Kinga" userId="1282fdc4-838f-4805-a47a-02b770215156" providerId="ADAL" clId="{A80F5E89-5A40-44A3-BDF5-9C4499B69402}" dt="2025-05-08T07:33:56.794" v="4192" actId="6549"/>
        <pc:sldMkLst>
          <pc:docMk/>
          <pc:sldMk cId="4014389278" sldId="292"/>
        </pc:sldMkLst>
        <pc:spChg chg="mod">
          <ac:chgData name="Kovácsné Pusztai Kinga" userId="1282fdc4-838f-4805-a47a-02b770215156" providerId="ADAL" clId="{A80F5E89-5A40-44A3-BDF5-9C4499B69402}" dt="2025-05-08T07:33:56.794" v="4192" actId="6549"/>
          <ac:spMkLst>
            <pc:docMk/>
            <pc:sldMk cId="4014389278" sldId="292"/>
            <ac:spMk id="3" creationId="{893C06BA-25C8-808B-5CAF-15AABFA3C8D5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8:24:18.315" v="3690" actId="20577"/>
        <pc:sldMkLst>
          <pc:docMk/>
          <pc:sldMk cId="666421389" sldId="293"/>
        </pc:sldMkLst>
        <pc:spChg chg="mod">
          <ac:chgData name="Kovácsné Pusztai Kinga" userId="1282fdc4-838f-4805-a47a-02b770215156" providerId="ADAL" clId="{A80F5E89-5A40-44A3-BDF5-9C4499B69402}" dt="2025-02-11T18:24:18.315" v="3690" actId="20577"/>
          <ac:spMkLst>
            <pc:docMk/>
            <pc:sldMk cId="666421389" sldId="293"/>
            <ac:spMk id="3" creationId="{4BE47CC5-D35A-2E35-B729-CC6B583532A8}"/>
          </ac:spMkLst>
        </pc:spChg>
        <pc:spChg chg="add mod ord">
          <ac:chgData name="Kovácsné Pusztai Kinga" userId="1282fdc4-838f-4805-a47a-02b770215156" providerId="ADAL" clId="{A80F5E89-5A40-44A3-BDF5-9C4499B69402}" dt="2025-02-10T08:08:27.981" v="2303" actId="1076"/>
          <ac:spMkLst>
            <pc:docMk/>
            <pc:sldMk cId="666421389" sldId="293"/>
            <ac:spMk id="6" creationId="{67E76A15-C95E-3CBB-B83A-8683FCE73AE0}"/>
          </ac:spMkLst>
        </pc:spChg>
      </pc:sldChg>
      <pc:sldChg chg="modSp mod">
        <pc:chgData name="Kovácsné Pusztai Kinga" userId="1282fdc4-838f-4805-a47a-02b770215156" providerId="ADAL" clId="{A80F5E89-5A40-44A3-BDF5-9C4499B69402}" dt="2025-05-10T22:14:29.390" v="4365" actId="20577"/>
        <pc:sldMkLst>
          <pc:docMk/>
          <pc:sldMk cId="2422446079" sldId="294"/>
        </pc:sldMkLst>
        <pc:spChg chg="mod">
          <ac:chgData name="Kovácsné Pusztai Kinga" userId="1282fdc4-838f-4805-a47a-02b770215156" providerId="ADAL" clId="{A80F5E89-5A40-44A3-BDF5-9C4499B69402}" dt="2025-05-10T22:14:29.390" v="4365" actId="20577"/>
          <ac:spMkLst>
            <pc:docMk/>
            <pc:sldMk cId="2422446079" sldId="294"/>
            <ac:spMk id="2" creationId="{03777C97-5382-D241-A76E-C538CCCDE818}"/>
          </ac:spMkLst>
        </pc:spChg>
        <pc:spChg chg="mod">
          <ac:chgData name="Kovácsné Pusztai Kinga" userId="1282fdc4-838f-4805-a47a-02b770215156" providerId="ADAL" clId="{A80F5E89-5A40-44A3-BDF5-9C4499B69402}" dt="2025-05-10T22:14:24.791" v="4363"/>
          <ac:spMkLst>
            <pc:docMk/>
            <pc:sldMk cId="2422446079" sldId="294"/>
            <ac:spMk id="3" creationId="{A0DDED3E-2106-4BCC-A9AD-4B646808447F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0T17:44:28.102" v="2424" actId="166"/>
        <pc:sldMkLst>
          <pc:docMk/>
          <pc:sldMk cId="851960314" sldId="295"/>
        </pc:sldMkLst>
        <pc:spChg chg="add mod ord">
          <ac:chgData name="Kovácsné Pusztai Kinga" userId="1282fdc4-838f-4805-a47a-02b770215156" providerId="ADAL" clId="{A80F5E89-5A40-44A3-BDF5-9C4499B69402}" dt="2025-02-10T17:44:01.679" v="2419" actId="14100"/>
          <ac:spMkLst>
            <pc:docMk/>
            <pc:sldMk cId="851960314" sldId="295"/>
            <ac:spMk id="2" creationId="{2C9724C6-1761-D84C-8987-2F4FC72579CA}"/>
          </ac:spMkLst>
        </pc:spChg>
        <pc:spChg chg="mod ord">
          <ac:chgData name="Kovácsné Pusztai Kinga" userId="1282fdc4-838f-4805-a47a-02b770215156" providerId="ADAL" clId="{A80F5E89-5A40-44A3-BDF5-9C4499B69402}" dt="2025-02-10T17:44:28.102" v="2424" actId="166"/>
          <ac:spMkLst>
            <pc:docMk/>
            <pc:sldMk cId="851960314" sldId="295"/>
            <ac:spMk id="3" creationId="{3DE6B431-DE07-D766-DE90-BDC27326F792}"/>
          </ac:spMkLst>
        </pc:spChg>
        <pc:spChg chg="add mod">
          <ac:chgData name="Kovácsné Pusztai Kinga" userId="1282fdc4-838f-4805-a47a-02b770215156" providerId="ADAL" clId="{A80F5E89-5A40-44A3-BDF5-9C4499B69402}" dt="2025-02-10T17:44:16.374" v="2422" actId="14100"/>
          <ac:spMkLst>
            <pc:docMk/>
            <pc:sldMk cId="851960314" sldId="295"/>
            <ac:spMk id="5" creationId="{42F074B3-E6A5-A2D5-B89C-53CA497681CE}"/>
          </ac:spMkLst>
        </pc:spChg>
        <pc:spChg chg="add mod">
          <ac:chgData name="Kovácsné Pusztai Kinga" userId="1282fdc4-838f-4805-a47a-02b770215156" providerId="ADAL" clId="{A80F5E89-5A40-44A3-BDF5-9C4499B69402}" dt="2025-02-10T17:44:21.211" v="2423" actId="14100"/>
          <ac:spMkLst>
            <pc:docMk/>
            <pc:sldMk cId="851960314" sldId="295"/>
            <ac:spMk id="6" creationId="{26DEF63D-248A-3384-FE7C-323D2A0C4FD1}"/>
          </ac:spMkLst>
        </pc:spChg>
      </pc:sldChg>
      <pc:sldChg chg="modSp mod ord">
        <pc:chgData name="Kovácsné Pusztai Kinga" userId="1282fdc4-838f-4805-a47a-02b770215156" providerId="ADAL" clId="{A80F5E89-5A40-44A3-BDF5-9C4499B69402}" dt="2025-02-10T17:37:11.310" v="2338" actId="114"/>
        <pc:sldMkLst>
          <pc:docMk/>
          <pc:sldMk cId="2380179388" sldId="296"/>
        </pc:sldMkLst>
        <pc:spChg chg="mod">
          <ac:chgData name="Kovácsné Pusztai Kinga" userId="1282fdc4-838f-4805-a47a-02b770215156" providerId="ADAL" clId="{A80F5E89-5A40-44A3-BDF5-9C4499B69402}" dt="2025-02-10T17:37:11.310" v="2338" actId="114"/>
          <ac:spMkLst>
            <pc:docMk/>
            <pc:sldMk cId="2380179388" sldId="296"/>
            <ac:spMk id="3" creationId="{7AE84942-F241-432B-87A1-AFC08BCDCA4F}"/>
          </ac:spMkLst>
        </pc:spChg>
      </pc:sldChg>
      <pc:sldChg chg="modSp mod">
        <pc:chgData name="Kovácsné Pusztai Kinga" userId="1282fdc4-838f-4805-a47a-02b770215156" providerId="ADAL" clId="{A80F5E89-5A40-44A3-BDF5-9C4499B69402}" dt="2025-05-08T07:40:39.049" v="4207" actId="20577"/>
        <pc:sldMkLst>
          <pc:docMk/>
          <pc:sldMk cId="846248387" sldId="297"/>
        </pc:sldMkLst>
        <pc:spChg chg="mod">
          <ac:chgData name="Kovácsné Pusztai Kinga" userId="1282fdc4-838f-4805-a47a-02b770215156" providerId="ADAL" clId="{A80F5E89-5A40-44A3-BDF5-9C4499B69402}" dt="2025-05-08T07:40:39.049" v="4207" actId="20577"/>
          <ac:spMkLst>
            <pc:docMk/>
            <pc:sldMk cId="846248387" sldId="297"/>
            <ac:spMk id="3" creationId="{893C06BA-25C8-808B-5CAF-15AABFA3C8D5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5-08T07:44:21.321" v="4212" actId="114"/>
        <pc:sldMkLst>
          <pc:docMk/>
          <pc:sldMk cId="1812354438" sldId="298"/>
        </pc:sldMkLst>
        <pc:spChg chg="mod">
          <ac:chgData name="Kovácsné Pusztai Kinga" userId="1282fdc4-838f-4805-a47a-02b770215156" providerId="ADAL" clId="{A80F5E89-5A40-44A3-BDF5-9C4499B69402}" dt="2025-05-08T07:44:21.321" v="4212" actId="114"/>
          <ac:spMkLst>
            <pc:docMk/>
            <pc:sldMk cId="1812354438" sldId="298"/>
            <ac:spMk id="3" creationId="{F0EC54C0-1E81-B3A8-82EA-CE1795AB6907}"/>
          </ac:spMkLst>
        </pc:spChg>
        <pc:spChg chg="add mod ord">
          <ac:chgData name="Kovácsné Pusztai Kinga" userId="1282fdc4-838f-4805-a47a-02b770215156" providerId="ADAL" clId="{A80F5E89-5A40-44A3-BDF5-9C4499B69402}" dt="2025-02-11T18:50:51.329" v="4061" actId="1036"/>
          <ac:spMkLst>
            <pc:docMk/>
            <pc:sldMk cId="1812354438" sldId="298"/>
            <ac:spMk id="4" creationId="{214E14FD-F5AE-F9B2-6978-1BD2DCA6F991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9:05:07.046" v="4111" actId="14100"/>
        <pc:sldMkLst>
          <pc:docMk/>
          <pc:sldMk cId="3413616339" sldId="299"/>
        </pc:sldMkLst>
        <pc:spChg chg="mod">
          <ac:chgData name="Kovácsné Pusztai Kinga" userId="1282fdc4-838f-4805-a47a-02b770215156" providerId="ADAL" clId="{A80F5E89-5A40-44A3-BDF5-9C4499B69402}" dt="2025-02-11T19:05:07.046" v="4111" actId="14100"/>
          <ac:spMkLst>
            <pc:docMk/>
            <pc:sldMk cId="3413616339" sldId="299"/>
            <ac:spMk id="3" creationId="{90DC67C3-CB5D-16D9-B1E7-CAF084EDB186}"/>
          </ac:spMkLst>
        </pc:spChg>
        <pc:spChg chg="add mod ord">
          <ac:chgData name="Kovácsné Pusztai Kinga" userId="1282fdc4-838f-4805-a47a-02b770215156" providerId="ADAL" clId="{A80F5E89-5A40-44A3-BDF5-9C4499B69402}" dt="2025-02-11T19:04:15.247" v="4108" actId="1076"/>
          <ac:spMkLst>
            <pc:docMk/>
            <pc:sldMk cId="3413616339" sldId="299"/>
            <ac:spMk id="4" creationId="{C9FEE51A-BA88-3AB0-CE36-F7714E38F2E9}"/>
          </ac:spMkLst>
        </pc:spChg>
      </pc:sldChg>
      <pc:sldChg chg="addSp modSp add mod">
        <pc:chgData name="Kovácsné Pusztai Kinga" userId="1282fdc4-838f-4805-a47a-02b770215156" providerId="ADAL" clId="{A80F5E89-5A40-44A3-BDF5-9C4499B69402}" dt="2025-02-10T08:01:28.730" v="2268" actId="167"/>
        <pc:sldMkLst>
          <pc:docMk/>
          <pc:sldMk cId="3558731866" sldId="300"/>
        </pc:sldMkLst>
        <pc:spChg chg="add mod ord">
          <ac:chgData name="Kovácsné Pusztai Kinga" userId="1282fdc4-838f-4805-a47a-02b770215156" providerId="ADAL" clId="{A80F5E89-5A40-44A3-BDF5-9C4499B69402}" dt="2025-02-10T08:01:24.144" v="2267" actId="167"/>
          <ac:spMkLst>
            <pc:docMk/>
            <pc:sldMk cId="3558731866" sldId="300"/>
            <ac:spMk id="2" creationId="{56EE3FB5-377F-B96E-8AB0-1501F4A2FECE}"/>
          </ac:spMkLst>
        </pc:spChg>
        <pc:spChg chg="add mod ord">
          <ac:chgData name="Kovácsné Pusztai Kinga" userId="1282fdc4-838f-4805-a47a-02b770215156" providerId="ADAL" clId="{A80F5E89-5A40-44A3-BDF5-9C4499B69402}" dt="2025-02-10T08:01:28.730" v="2268" actId="167"/>
          <ac:spMkLst>
            <pc:docMk/>
            <pc:sldMk cId="3558731866" sldId="300"/>
            <ac:spMk id="5" creationId="{E99A9628-85C4-5A88-193A-3C5103AA441D}"/>
          </ac:spMkLst>
        </pc:spChg>
      </pc:sldChg>
      <pc:sldChg chg="modSp add mod">
        <pc:chgData name="Kovácsné Pusztai Kinga" userId="1282fdc4-838f-4805-a47a-02b770215156" providerId="ADAL" clId="{A80F5E89-5A40-44A3-BDF5-9C4499B69402}" dt="2025-02-10T17:49:02.433" v="2480" actId="20577"/>
        <pc:sldMkLst>
          <pc:docMk/>
          <pc:sldMk cId="2922710757" sldId="301"/>
        </pc:sldMkLst>
        <pc:spChg chg="mod">
          <ac:chgData name="Kovácsné Pusztai Kinga" userId="1282fdc4-838f-4805-a47a-02b770215156" providerId="ADAL" clId="{A80F5E89-5A40-44A3-BDF5-9C4499B69402}" dt="2025-02-10T17:49:02.433" v="2480" actId="20577"/>
          <ac:spMkLst>
            <pc:docMk/>
            <pc:sldMk cId="2922710757" sldId="301"/>
            <ac:spMk id="3" creationId="{DB6F632C-BFC0-BB8D-1563-A30A3F989705}"/>
          </ac:spMkLst>
        </pc:spChg>
      </pc:sldChg>
      <pc:sldChg chg="addSp delSp modSp add mod">
        <pc:chgData name="Kovácsné Pusztai Kinga" userId="1282fdc4-838f-4805-a47a-02b770215156" providerId="ADAL" clId="{A80F5E89-5A40-44A3-BDF5-9C4499B69402}" dt="2025-02-11T15:54:34.105" v="3017" actId="20577"/>
        <pc:sldMkLst>
          <pc:docMk/>
          <pc:sldMk cId="1736787681" sldId="302"/>
        </pc:sldMkLst>
        <pc:spChg chg="mod">
          <ac:chgData name="Kovácsné Pusztai Kinga" userId="1282fdc4-838f-4805-a47a-02b770215156" providerId="ADAL" clId="{A80F5E89-5A40-44A3-BDF5-9C4499B69402}" dt="2025-02-11T15:54:34.105" v="3017" actId="20577"/>
          <ac:spMkLst>
            <pc:docMk/>
            <pc:sldMk cId="1736787681" sldId="302"/>
            <ac:spMk id="3" creationId="{0CB955D9-2C33-E648-0B17-7B7E91EAA243}"/>
          </ac:spMkLst>
        </pc:spChg>
      </pc:sldChg>
      <pc:sldChg chg="modSp add mod">
        <pc:chgData name="Kovácsné Pusztai Kinga" userId="1282fdc4-838f-4805-a47a-02b770215156" providerId="ADAL" clId="{A80F5E89-5A40-44A3-BDF5-9C4499B69402}" dt="2025-05-08T07:30:40.161" v="4137" actId="20577"/>
        <pc:sldMkLst>
          <pc:docMk/>
          <pc:sldMk cId="1614515820" sldId="303"/>
        </pc:sldMkLst>
        <pc:spChg chg="mod">
          <ac:chgData name="Kovácsné Pusztai Kinga" userId="1282fdc4-838f-4805-a47a-02b770215156" providerId="ADAL" clId="{A80F5E89-5A40-44A3-BDF5-9C4499B69402}" dt="2025-05-08T07:30:40.161" v="4137" actId="20577"/>
          <ac:spMkLst>
            <pc:docMk/>
            <pc:sldMk cId="1614515820" sldId="303"/>
            <ac:spMk id="3" creationId="{0103DB5D-0F93-F81D-62F3-E89041BB77AB}"/>
          </ac:spMkLst>
        </pc:spChg>
      </pc:sldChg>
      <pc:sldChg chg="addSp modSp add mod">
        <pc:chgData name="Kovácsné Pusztai Kinga" userId="1282fdc4-838f-4805-a47a-02b770215156" providerId="ADAL" clId="{A80F5E89-5A40-44A3-BDF5-9C4499B69402}" dt="2025-02-11T16:47:44.525" v="3188" actId="20577"/>
        <pc:sldMkLst>
          <pc:docMk/>
          <pc:sldMk cId="4029678525" sldId="304"/>
        </pc:sldMkLst>
        <pc:spChg chg="mod">
          <ac:chgData name="Kovácsné Pusztai Kinga" userId="1282fdc4-838f-4805-a47a-02b770215156" providerId="ADAL" clId="{A80F5E89-5A40-44A3-BDF5-9C4499B69402}" dt="2025-02-11T16:47:44.525" v="3188" actId="20577"/>
          <ac:spMkLst>
            <pc:docMk/>
            <pc:sldMk cId="4029678525" sldId="304"/>
            <ac:spMk id="2" creationId="{9485BE8E-CF06-330F-84A7-636A2BA2BDC2}"/>
          </ac:spMkLst>
        </pc:spChg>
        <pc:spChg chg="mod">
          <ac:chgData name="Kovácsné Pusztai Kinga" userId="1282fdc4-838f-4805-a47a-02b770215156" providerId="ADAL" clId="{A80F5E89-5A40-44A3-BDF5-9C4499B69402}" dt="2025-02-11T16:47:21.234" v="3180" actId="20577"/>
          <ac:spMkLst>
            <pc:docMk/>
            <pc:sldMk cId="4029678525" sldId="304"/>
            <ac:spMk id="3" creationId="{B47CCACA-7DC7-9040-0205-9A4F2B0471FF}"/>
          </ac:spMkLst>
        </pc:spChg>
      </pc:sldChg>
      <pc:sldChg chg="modSp new mod">
        <pc:chgData name="Kovácsné Pusztai Kinga" userId="1282fdc4-838f-4805-a47a-02b770215156" providerId="ADAL" clId="{A80F5E89-5A40-44A3-BDF5-9C4499B69402}" dt="2025-02-11T19:05:23.131" v="4115" actId="20577"/>
        <pc:sldMkLst>
          <pc:docMk/>
          <pc:sldMk cId="48050062" sldId="305"/>
        </pc:sldMkLst>
        <pc:spChg chg="mod">
          <ac:chgData name="Kovácsné Pusztai Kinga" userId="1282fdc4-838f-4805-a47a-02b770215156" providerId="ADAL" clId="{A80F5E89-5A40-44A3-BDF5-9C4499B69402}" dt="2025-02-11T19:05:23.131" v="4115" actId="20577"/>
          <ac:spMkLst>
            <pc:docMk/>
            <pc:sldMk cId="48050062" sldId="305"/>
            <ac:spMk id="2" creationId="{7CE3E27B-C0D2-687C-91E9-AA51A4534E39}"/>
          </ac:spMkLst>
        </pc:spChg>
      </pc:sldChg>
      <pc:sldChg chg="addSp modSp add mod">
        <pc:chgData name="Kovácsné Pusztai Kinga" userId="1282fdc4-838f-4805-a47a-02b770215156" providerId="ADAL" clId="{A80F5E89-5A40-44A3-BDF5-9C4499B69402}" dt="2025-02-06T11:11:41.942" v="975" actId="20577"/>
        <pc:sldMkLst>
          <pc:docMk/>
          <pc:sldMk cId="3588807104" sldId="306"/>
        </pc:sldMkLst>
      </pc:sldChg>
      <pc:sldChg chg="modSp add del mod">
        <pc:chgData name="Kovácsné Pusztai Kinga" userId="1282fdc4-838f-4805-a47a-02b770215156" providerId="ADAL" clId="{A80F5E89-5A40-44A3-BDF5-9C4499B69402}" dt="2025-02-06T14:59:16.381" v="1058" actId="47"/>
        <pc:sldMkLst>
          <pc:docMk/>
          <pc:sldMk cId="1036836139" sldId="307"/>
        </pc:sldMkLst>
      </pc:sldChg>
      <pc:sldChg chg="addSp modSp add del mod modClrScheme chgLayout">
        <pc:chgData name="Kovácsné Pusztai Kinga" userId="1282fdc4-838f-4805-a47a-02b770215156" providerId="ADAL" clId="{A80F5E89-5A40-44A3-BDF5-9C4499B69402}" dt="2025-02-06T15:09:44.794" v="1245" actId="47"/>
        <pc:sldMkLst>
          <pc:docMk/>
          <pc:sldMk cId="932431889" sldId="308"/>
        </pc:sldMkLst>
      </pc:sldChg>
      <pc:sldChg chg="add del">
        <pc:chgData name="Kovácsné Pusztai Kinga" userId="1282fdc4-838f-4805-a47a-02b770215156" providerId="ADAL" clId="{A80F5E89-5A40-44A3-BDF5-9C4499B69402}" dt="2025-02-06T14:57:51.077" v="1007" actId="47"/>
        <pc:sldMkLst>
          <pc:docMk/>
          <pc:sldMk cId="3540043525" sldId="308"/>
        </pc:sldMkLst>
      </pc:sldChg>
      <pc:sldChg chg="add del">
        <pc:chgData name="Kovácsné Pusztai Kinga" userId="1282fdc4-838f-4805-a47a-02b770215156" providerId="ADAL" clId="{A80F5E89-5A40-44A3-BDF5-9C4499B69402}" dt="2025-02-06T15:01:18.821" v="1073" actId="47"/>
        <pc:sldMkLst>
          <pc:docMk/>
          <pc:sldMk cId="52121664" sldId="309"/>
        </pc:sldMkLst>
      </pc:sldChg>
      <pc:sldChg chg="addSp delSp modSp add mod">
        <pc:chgData name="Kovácsné Pusztai Kinga" userId="1282fdc4-838f-4805-a47a-02b770215156" providerId="ADAL" clId="{A80F5E89-5A40-44A3-BDF5-9C4499B69402}" dt="2025-02-06T15:09:18.014" v="1244" actId="478"/>
        <pc:sldMkLst>
          <pc:docMk/>
          <pc:sldMk cId="1957569296" sldId="309"/>
        </pc:sldMkLst>
      </pc:sldChg>
      <pc:sldChg chg="modSp add mod">
        <pc:chgData name="Kovácsné Pusztai Kinga" userId="1282fdc4-838f-4805-a47a-02b770215156" providerId="ADAL" clId="{A80F5E89-5A40-44A3-BDF5-9C4499B69402}" dt="2025-05-08T07:38:37.108" v="4202" actId="6549"/>
        <pc:sldMkLst>
          <pc:docMk/>
          <pc:sldMk cId="3322126116" sldId="310"/>
        </pc:sldMkLst>
        <pc:spChg chg="mod">
          <ac:chgData name="Kovácsné Pusztai Kinga" userId="1282fdc4-838f-4805-a47a-02b770215156" providerId="ADAL" clId="{A80F5E89-5A40-44A3-BDF5-9C4499B69402}" dt="2025-05-08T07:38:37.108" v="4202" actId="6549"/>
          <ac:spMkLst>
            <pc:docMk/>
            <pc:sldMk cId="3322126116" sldId="310"/>
            <ac:spMk id="3" creationId="{9D1095EC-011D-82E1-1000-9C8BCBFA7239}"/>
          </ac:spMkLst>
        </pc:spChg>
      </pc:sldChg>
      <pc:sldChg chg="modSp new mod">
        <pc:chgData name="Kovácsné Pusztai Kinga" userId="1282fdc4-838f-4805-a47a-02b770215156" providerId="ADAL" clId="{A80F5E89-5A40-44A3-BDF5-9C4499B69402}" dt="2025-02-10T17:38:54.507" v="2369" actId="6549"/>
        <pc:sldMkLst>
          <pc:docMk/>
          <pc:sldMk cId="3587177136" sldId="311"/>
        </pc:sldMkLst>
        <pc:spChg chg="mod">
          <ac:chgData name="Kovácsné Pusztai Kinga" userId="1282fdc4-838f-4805-a47a-02b770215156" providerId="ADAL" clId="{A80F5E89-5A40-44A3-BDF5-9C4499B69402}" dt="2025-02-10T07:44:04.599" v="2025" actId="1076"/>
          <ac:spMkLst>
            <pc:docMk/>
            <pc:sldMk cId="3587177136" sldId="311"/>
            <ac:spMk id="2" creationId="{82C93785-7C35-0AFB-78BB-84070917EB2D}"/>
          </ac:spMkLst>
        </pc:spChg>
        <pc:spChg chg="mod">
          <ac:chgData name="Kovácsné Pusztai Kinga" userId="1282fdc4-838f-4805-a47a-02b770215156" providerId="ADAL" clId="{A80F5E89-5A40-44A3-BDF5-9C4499B69402}" dt="2025-02-10T17:38:54.507" v="2369" actId="6549"/>
          <ac:spMkLst>
            <pc:docMk/>
            <pc:sldMk cId="3587177136" sldId="311"/>
            <ac:spMk id="3" creationId="{67B4BF46-0500-CFAB-AA25-90B477B844BC}"/>
          </ac:spMkLst>
        </pc:spChg>
      </pc:sldChg>
      <pc:sldChg chg="delSp add del mod">
        <pc:chgData name="Kovácsné Pusztai Kinga" userId="1282fdc4-838f-4805-a47a-02b770215156" providerId="ADAL" clId="{A80F5E89-5A40-44A3-BDF5-9C4499B69402}" dt="2025-02-10T07:55:22.368" v="2264" actId="47"/>
        <pc:sldMkLst>
          <pc:docMk/>
          <pc:sldMk cId="1042853603" sldId="312"/>
        </pc:sldMkLst>
      </pc:sldChg>
      <pc:sldChg chg="modSp add mod">
        <pc:chgData name="Kovácsné Pusztai Kinga" userId="1282fdc4-838f-4805-a47a-02b770215156" providerId="ADAL" clId="{A80F5E89-5A40-44A3-BDF5-9C4499B69402}" dt="2025-02-10T18:05:33.438" v="2755" actId="114"/>
        <pc:sldMkLst>
          <pc:docMk/>
          <pc:sldMk cId="1670730836" sldId="312"/>
        </pc:sldMkLst>
        <pc:spChg chg="mod">
          <ac:chgData name="Kovácsné Pusztai Kinga" userId="1282fdc4-838f-4805-a47a-02b770215156" providerId="ADAL" clId="{A80F5E89-5A40-44A3-BDF5-9C4499B69402}" dt="2025-02-10T18:05:33.438" v="2755" actId="114"/>
          <ac:spMkLst>
            <pc:docMk/>
            <pc:sldMk cId="1670730836" sldId="312"/>
            <ac:spMk id="3" creationId="{35549617-53D5-FA6A-1F32-55BD5CA2D50E}"/>
          </ac:spMkLst>
        </pc:spChg>
      </pc:sldChg>
      <pc:sldChg chg="delSp modSp add mod">
        <pc:chgData name="Kovácsné Pusztai Kinga" userId="1282fdc4-838f-4805-a47a-02b770215156" providerId="ADAL" clId="{A80F5E89-5A40-44A3-BDF5-9C4499B69402}" dt="2025-05-08T07:33:27.862" v="4189" actId="20577"/>
        <pc:sldMkLst>
          <pc:docMk/>
          <pc:sldMk cId="2844673423" sldId="313"/>
        </pc:sldMkLst>
        <pc:spChg chg="mod ord">
          <ac:chgData name="Kovácsné Pusztai Kinga" userId="1282fdc4-838f-4805-a47a-02b770215156" providerId="ADAL" clId="{A80F5E89-5A40-44A3-BDF5-9C4499B69402}" dt="2025-05-08T07:33:27.862" v="4189" actId="20577"/>
          <ac:spMkLst>
            <pc:docMk/>
            <pc:sldMk cId="2844673423" sldId="313"/>
            <ac:spMk id="3" creationId="{84A449AF-1B73-E2C8-6B13-BE96FC03969B}"/>
          </ac:spMkLst>
        </pc:spChg>
      </pc:sldChg>
      <pc:sldChg chg="add del">
        <pc:chgData name="Kovácsné Pusztai Kinga" userId="1282fdc4-838f-4805-a47a-02b770215156" providerId="ADAL" clId="{A80F5E89-5A40-44A3-BDF5-9C4499B69402}" dt="2025-02-11T18:18:28.157" v="3672" actId="47"/>
        <pc:sldMkLst>
          <pc:docMk/>
          <pc:sldMk cId="1225635452" sldId="314"/>
        </pc:sldMkLst>
      </pc:sldChg>
      <pc:sldChg chg="modSp add mod">
        <pc:chgData name="Kovácsné Pusztai Kinga" userId="1282fdc4-838f-4805-a47a-02b770215156" providerId="ADAL" clId="{A80F5E89-5A40-44A3-BDF5-9C4499B69402}" dt="2025-02-11T18:13:20.470" v="3599" actId="6549"/>
        <pc:sldMkLst>
          <pc:docMk/>
          <pc:sldMk cId="2652970094" sldId="315"/>
        </pc:sldMkLst>
        <pc:spChg chg="mod ord">
          <ac:chgData name="Kovácsné Pusztai Kinga" userId="1282fdc4-838f-4805-a47a-02b770215156" providerId="ADAL" clId="{A80F5E89-5A40-44A3-BDF5-9C4499B69402}" dt="2025-02-11T18:13:20.470" v="3599" actId="6549"/>
          <ac:spMkLst>
            <pc:docMk/>
            <pc:sldMk cId="2652970094" sldId="315"/>
            <ac:spMk id="3" creationId="{6EB24B7F-9CBC-65EB-0540-70B05E69223F}"/>
          </ac:spMkLst>
        </pc:spChg>
        <pc:spChg chg="mod ord">
          <ac:chgData name="Kovácsné Pusztai Kinga" userId="1282fdc4-838f-4805-a47a-02b770215156" providerId="ADAL" clId="{A80F5E89-5A40-44A3-BDF5-9C4499B69402}" dt="2025-02-11T18:12:09.936" v="3590" actId="1036"/>
          <ac:spMkLst>
            <pc:docMk/>
            <pc:sldMk cId="2652970094" sldId="315"/>
            <ac:spMk id="5" creationId="{C4CC8BC3-22F6-AC0A-99F4-716B0A88EA4D}"/>
          </ac:spMkLst>
        </pc:spChg>
        <pc:picChg chg="mod">
          <ac:chgData name="Kovácsné Pusztai Kinga" userId="1282fdc4-838f-4805-a47a-02b770215156" providerId="ADAL" clId="{A80F5E89-5A40-44A3-BDF5-9C4499B69402}" dt="2025-02-11T18:11:08.213" v="3574" actId="1076"/>
          <ac:picMkLst>
            <pc:docMk/>
            <pc:sldMk cId="2652970094" sldId="315"/>
            <ac:picMk id="4" creationId="{EE4B3BB2-1C2C-1668-92F4-CDC4C5A8ED40}"/>
          </ac:picMkLst>
        </pc:picChg>
      </pc:sldChg>
      <pc:sldChg chg="addSp delSp modSp new mod">
        <pc:chgData name="Kovácsné Pusztai Kinga" userId="1282fdc4-838f-4805-a47a-02b770215156" providerId="ADAL" clId="{A80F5E89-5A40-44A3-BDF5-9C4499B69402}" dt="2025-05-10T11:43:23.516" v="4291" actId="1076"/>
        <pc:sldMkLst>
          <pc:docMk/>
          <pc:sldMk cId="4115498785" sldId="316"/>
        </pc:sldMkLst>
        <pc:spChg chg="mod">
          <ac:chgData name="Kovácsné Pusztai Kinga" userId="1282fdc4-838f-4805-a47a-02b770215156" providerId="ADAL" clId="{A80F5E89-5A40-44A3-BDF5-9C4499B69402}" dt="2025-05-10T11:39:26.601" v="4268" actId="1076"/>
          <ac:spMkLst>
            <pc:docMk/>
            <pc:sldMk cId="4115498785" sldId="316"/>
            <ac:spMk id="2" creationId="{366D1F47-2915-773C-6434-68F8C0858678}"/>
          </ac:spMkLst>
        </pc:spChg>
        <pc:spChg chg="del">
          <ac:chgData name="Kovácsné Pusztai Kinga" userId="1282fdc4-838f-4805-a47a-02b770215156" providerId="ADAL" clId="{A80F5E89-5A40-44A3-BDF5-9C4499B69402}" dt="2025-05-10T11:36:04.017" v="4251" actId="478"/>
          <ac:spMkLst>
            <pc:docMk/>
            <pc:sldMk cId="4115498785" sldId="316"/>
            <ac:spMk id="3" creationId="{3170167D-0ED7-9EBC-3BFB-2AB64FF739D6}"/>
          </ac:spMkLst>
        </pc:spChg>
        <pc:picChg chg="add del mod ord">
          <ac:chgData name="Kovácsné Pusztai Kinga" userId="1282fdc4-838f-4805-a47a-02b770215156" providerId="ADAL" clId="{A80F5E89-5A40-44A3-BDF5-9C4499B69402}" dt="2025-05-10T11:42:59.118" v="4285" actId="478"/>
          <ac:picMkLst>
            <pc:docMk/>
            <pc:sldMk cId="4115498785" sldId="316"/>
            <ac:picMk id="5" creationId="{C0A94386-27A3-A4E0-ED94-C9765D823D8A}"/>
          </ac:picMkLst>
        </pc:picChg>
        <pc:picChg chg="add mod ord">
          <ac:chgData name="Kovácsné Pusztai Kinga" userId="1282fdc4-838f-4805-a47a-02b770215156" providerId="ADAL" clId="{A80F5E89-5A40-44A3-BDF5-9C4499B69402}" dt="2025-05-10T11:40:30.578" v="4278" actId="166"/>
          <ac:picMkLst>
            <pc:docMk/>
            <pc:sldMk cId="4115498785" sldId="316"/>
            <ac:picMk id="7" creationId="{46668A4E-BB4A-2A63-04D5-D352FE80E0BE}"/>
          </ac:picMkLst>
        </pc:picChg>
        <pc:picChg chg="add mod">
          <ac:chgData name="Kovácsné Pusztai Kinga" userId="1282fdc4-838f-4805-a47a-02b770215156" providerId="ADAL" clId="{A80F5E89-5A40-44A3-BDF5-9C4499B69402}" dt="2025-05-10T11:43:23.516" v="4291" actId="1076"/>
          <ac:picMkLst>
            <pc:docMk/>
            <pc:sldMk cId="4115498785" sldId="316"/>
            <ac:picMk id="9" creationId="{6E4D0C5C-C57C-34F7-7BDF-232D3BA2E51A}"/>
          </ac:picMkLst>
        </pc:picChg>
        <pc:picChg chg="add mod ord">
          <ac:chgData name="Kovácsné Pusztai Kinga" userId="1282fdc4-838f-4805-a47a-02b770215156" providerId="ADAL" clId="{A80F5E89-5A40-44A3-BDF5-9C4499B69402}" dt="2025-05-10T11:43:18.083" v="4290" actId="167"/>
          <ac:picMkLst>
            <pc:docMk/>
            <pc:sldMk cId="4115498785" sldId="316"/>
            <ac:picMk id="11" creationId="{0CD67443-29A2-E965-2562-8932A91C33A1}"/>
          </ac:picMkLst>
        </pc:picChg>
      </pc:sldChg>
      <pc:sldChg chg="addSp delSp modSp new mod">
        <pc:chgData name="Kovácsné Pusztai Kinga" userId="1282fdc4-838f-4805-a47a-02b770215156" providerId="ADAL" clId="{A80F5E89-5A40-44A3-BDF5-9C4499B69402}" dt="2025-05-10T11:52:13.116" v="4361" actId="108"/>
        <pc:sldMkLst>
          <pc:docMk/>
          <pc:sldMk cId="2589563051" sldId="317"/>
        </pc:sldMkLst>
        <pc:spChg chg="mod">
          <ac:chgData name="Kovácsné Pusztai Kinga" userId="1282fdc4-838f-4805-a47a-02b770215156" providerId="ADAL" clId="{A80F5E89-5A40-44A3-BDF5-9C4499B69402}" dt="2025-05-10T11:51:39.729" v="4356" actId="20577"/>
          <ac:spMkLst>
            <pc:docMk/>
            <pc:sldMk cId="2589563051" sldId="317"/>
            <ac:spMk id="2" creationId="{121DD57E-4B2F-9AA2-0897-F712B7A00EBE}"/>
          </ac:spMkLst>
        </pc:spChg>
        <pc:spChg chg="del">
          <ac:chgData name="Kovácsné Pusztai Kinga" userId="1282fdc4-838f-4805-a47a-02b770215156" providerId="ADAL" clId="{A80F5E89-5A40-44A3-BDF5-9C4499B69402}" dt="2025-05-10T11:49:31.016" v="4345" actId="478"/>
          <ac:spMkLst>
            <pc:docMk/>
            <pc:sldMk cId="2589563051" sldId="317"/>
            <ac:spMk id="3" creationId="{0957050E-4785-BA88-51FE-60DE2E146EAE}"/>
          </ac:spMkLst>
        </pc:spChg>
        <pc:picChg chg="add del">
          <ac:chgData name="Kovácsné Pusztai Kinga" userId="1282fdc4-838f-4805-a47a-02b770215156" providerId="ADAL" clId="{A80F5E89-5A40-44A3-BDF5-9C4499B69402}" dt="2025-05-10T11:49:40.819" v="4347" actId="478"/>
          <ac:picMkLst>
            <pc:docMk/>
            <pc:sldMk cId="2589563051" sldId="317"/>
            <ac:picMk id="5" creationId="{9D5FA740-0674-4608-64EC-90B5120516BE}"/>
          </ac:picMkLst>
        </pc:picChg>
        <pc:picChg chg="add mod">
          <ac:chgData name="Kovácsné Pusztai Kinga" userId="1282fdc4-838f-4805-a47a-02b770215156" providerId="ADAL" clId="{A80F5E89-5A40-44A3-BDF5-9C4499B69402}" dt="2025-05-10T11:52:13.116" v="4361" actId="108"/>
          <ac:picMkLst>
            <pc:docMk/>
            <pc:sldMk cId="2589563051" sldId="317"/>
            <ac:picMk id="7" creationId="{23907955-3288-948F-2BFD-098B5395223A}"/>
          </ac:picMkLst>
        </pc:picChg>
        <pc:picChg chg="add mod">
          <ac:chgData name="Kovácsné Pusztai Kinga" userId="1282fdc4-838f-4805-a47a-02b770215156" providerId="ADAL" clId="{A80F5E89-5A40-44A3-BDF5-9C4499B69402}" dt="2025-05-10T11:52:10.266" v="4360" actId="108"/>
          <ac:picMkLst>
            <pc:docMk/>
            <pc:sldMk cId="2589563051" sldId="317"/>
            <ac:picMk id="9" creationId="{91AE36AF-194B-A11F-5270-91C086AA896F}"/>
          </ac:picMkLst>
        </pc:picChg>
      </pc:sldChg>
    </pc:docChg>
  </pc:docChgLst>
  <pc:docChgLst>
    <pc:chgData name="Kovácsné Pusztai Kinga" userId="1282fdc4-838f-4805-a47a-02b770215156" providerId="ADAL" clId="{13FE4ACC-DDD8-4EAF-AC72-9B5378E41C84}"/>
    <pc:docChg chg="modSld">
      <pc:chgData name="Kovácsné Pusztai Kinga" userId="1282fdc4-838f-4805-a47a-02b770215156" providerId="ADAL" clId="{13FE4ACC-DDD8-4EAF-AC72-9B5378E41C84}" dt="2024-05-27T12:32:45.389" v="1" actId="20577"/>
      <pc:docMkLst>
        <pc:docMk/>
      </pc:docMkLst>
      <pc:sldChg chg="modSp mod">
        <pc:chgData name="Kovácsné Pusztai Kinga" userId="1282fdc4-838f-4805-a47a-02b770215156" providerId="ADAL" clId="{13FE4ACC-DDD8-4EAF-AC72-9B5378E41C84}" dt="2024-05-27T12:32:33.690" v="0" actId="20577"/>
        <pc:sldMkLst>
          <pc:docMk/>
          <pc:sldMk cId="4014389278" sldId="292"/>
        </pc:sldMkLst>
      </pc:sldChg>
      <pc:sldChg chg="modSp mod">
        <pc:chgData name="Kovácsné Pusztai Kinga" userId="1282fdc4-838f-4805-a47a-02b770215156" providerId="ADAL" clId="{13FE4ACC-DDD8-4EAF-AC72-9B5378E41C84}" dt="2024-05-27T12:32:45.389" v="1" actId="20577"/>
        <pc:sldMkLst>
          <pc:docMk/>
          <pc:sldMk cId="846248387" sldId="297"/>
        </pc:sldMkLst>
      </pc:sldChg>
    </pc:docChg>
  </pc:docChgLst>
  <pc:docChgLst>
    <pc:chgData name="Kovácsné Pusztai Kinga" userId="1282fdc4-838f-4805-a47a-02b770215156" providerId="ADAL" clId="{B1ED6791-5B7B-4E5B-95BF-94CFAA6EDDA0}"/>
    <pc:docChg chg="custSel addSld delSld modSld modSection">
      <pc:chgData name="Kovácsné Pusztai Kinga" userId="1282fdc4-838f-4805-a47a-02b770215156" providerId="ADAL" clId="{B1ED6791-5B7B-4E5B-95BF-94CFAA6EDDA0}" dt="2024-01-25T09:06:56.291" v="237" actId="108"/>
      <pc:docMkLst>
        <pc:docMk/>
      </pc:docMkLst>
      <pc:sldChg chg="modSp mod">
        <pc:chgData name="Kovácsné Pusztai Kinga" userId="1282fdc4-838f-4805-a47a-02b770215156" providerId="ADAL" clId="{B1ED6791-5B7B-4E5B-95BF-94CFAA6EDDA0}" dt="2024-01-15T07:36:05.374" v="85" actId="20577"/>
        <pc:sldMkLst>
          <pc:docMk/>
          <pc:sldMk cId="1094168828" sldId="262"/>
        </pc:sldMkLst>
      </pc:sldChg>
      <pc:sldChg chg="modSp mod">
        <pc:chgData name="Kovácsné Pusztai Kinga" userId="1282fdc4-838f-4805-a47a-02b770215156" providerId="ADAL" clId="{B1ED6791-5B7B-4E5B-95BF-94CFAA6EDDA0}" dt="2024-01-25T09:06:10.264" v="230" actId="108"/>
        <pc:sldMkLst>
          <pc:docMk/>
          <pc:sldMk cId="4028599342" sldId="265"/>
        </pc:sldMkLst>
      </pc:sldChg>
      <pc:sldChg chg="modSp mod">
        <pc:chgData name="Kovácsné Pusztai Kinga" userId="1282fdc4-838f-4805-a47a-02b770215156" providerId="ADAL" clId="{B1ED6791-5B7B-4E5B-95BF-94CFAA6EDDA0}" dt="2024-01-25T09:06:21.472" v="231" actId="108"/>
        <pc:sldMkLst>
          <pc:docMk/>
          <pc:sldMk cId="38763171" sldId="267"/>
        </pc:sldMkLst>
      </pc:sldChg>
      <pc:sldChg chg="modSp mod">
        <pc:chgData name="Kovácsné Pusztai Kinga" userId="1282fdc4-838f-4805-a47a-02b770215156" providerId="ADAL" clId="{B1ED6791-5B7B-4E5B-95BF-94CFAA6EDDA0}" dt="2024-01-15T07:58:33.549" v="219" actId="2711"/>
        <pc:sldMkLst>
          <pc:docMk/>
          <pc:sldMk cId="3133455291" sldId="268"/>
        </pc:sldMkLst>
      </pc:sldChg>
      <pc:sldChg chg="modSp mod">
        <pc:chgData name="Kovácsné Pusztai Kinga" userId="1282fdc4-838f-4805-a47a-02b770215156" providerId="ADAL" clId="{B1ED6791-5B7B-4E5B-95BF-94CFAA6EDDA0}" dt="2024-01-15T07:43:07.077" v="132" actId="404"/>
        <pc:sldMkLst>
          <pc:docMk/>
          <pc:sldMk cId="258554015" sldId="273"/>
        </pc:sldMkLst>
      </pc:sldChg>
      <pc:sldChg chg="modSp mod">
        <pc:chgData name="Kovácsné Pusztai Kinga" userId="1282fdc4-838f-4805-a47a-02b770215156" providerId="ADAL" clId="{B1ED6791-5B7B-4E5B-95BF-94CFAA6EDDA0}" dt="2024-01-15T07:48:50.737" v="194" actId="6549"/>
        <pc:sldMkLst>
          <pc:docMk/>
          <pc:sldMk cId="1576592119" sldId="274"/>
        </pc:sldMkLst>
      </pc:sldChg>
      <pc:sldChg chg="modSp mod">
        <pc:chgData name="Kovácsné Pusztai Kinga" userId="1282fdc4-838f-4805-a47a-02b770215156" providerId="ADAL" clId="{B1ED6791-5B7B-4E5B-95BF-94CFAA6EDDA0}" dt="2024-01-25T09:06:27.455" v="232" actId="108"/>
        <pc:sldMkLst>
          <pc:docMk/>
          <pc:sldMk cId="266184439" sldId="280"/>
        </pc:sldMkLst>
      </pc:sldChg>
      <pc:sldChg chg="modSp mod">
        <pc:chgData name="Kovácsné Pusztai Kinga" userId="1282fdc4-838f-4805-a47a-02b770215156" providerId="ADAL" clId="{B1ED6791-5B7B-4E5B-95BF-94CFAA6EDDA0}" dt="2024-01-25T09:06:40.363" v="233" actId="108"/>
        <pc:sldMkLst>
          <pc:docMk/>
          <pc:sldMk cId="1004303823" sldId="284"/>
        </pc:sldMkLst>
      </pc:sldChg>
      <pc:sldChg chg="modSp mod">
        <pc:chgData name="Kovácsné Pusztai Kinga" userId="1282fdc4-838f-4805-a47a-02b770215156" providerId="ADAL" clId="{B1ED6791-5B7B-4E5B-95BF-94CFAA6EDDA0}" dt="2024-01-15T17:35:19.543" v="220" actId="2711"/>
        <pc:sldMkLst>
          <pc:docMk/>
          <pc:sldMk cId="2895976502" sldId="285"/>
        </pc:sldMkLst>
      </pc:sldChg>
      <pc:sldChg chg="modSp mod">
        <pc:chgData name="Kovácsné Pusztai Kinga" userId="1282fdc4-838f-4805-a47a-02b770215156" providerId="ADAL" clId="{B1ED6791-5B7B-4E5B-95BF-94CFAA6EDDA0}" dt="2024-01-25T09:06:53.299" v="236" actId="108"/>
        <pc:sldMkLst>
          <pc:docMk/>
          <pc:sldMk cId="3863172551" sldId="286"/>
        </pc:sldMkLst>
      </pc:sldChg>
      <pc:sldChg chg="modSp mod">
        <pc:chgData name="Kovácsné Pusztai Kinga" userId="1282fdc4-838f-4805-a47a-02b770215156" providerId="ADAL" clId="{B1ED6791-5B7B-4E5B-95BF-94CFAA6EDDA0}" dt="2024-01-25T09:06:56.291" v="237" actId="108"/>
        <pc:sldMkLst>
          <pc:docMk/>
          <pc:sldMk cId="722137297" sldId="287"/>
        </pc:sldMkLst>
      </pc:sldChg>
      <pc:sldChg chg="modSp mod">
        <pc:chgData name="Kovácsné Pusztai Kinga" userId="1282fdc4-838f-4805-a47a-02b770215156" providerId="ADAL" clId="{B1ED6791-5B7B-4E5B-95BF-94CFAA6EDDA0}" dt="2024-01-15T17:36:17.991" v="223" actId="2711"/>
        <pc:sldMkLst>
          <pc:docMk/>
          <pc:sldMk cId="2947001013" sldId="288"/>
        </pc:sldMkLst>
      </pc:sldChg>
      <pc:sldChg chg="modSp mod">
        <pc:chgData name="Kovácsné Pusztai Kinga" userId="1282fdc4-838f-4805-a47a-02b770215156" providerId="ADAL" clId="{B1ED6791-5B7B-4E5B-95BF-94CFAA6EDDA0}" dt="2024-01-15T17:36:31.583" v="224" actId="2711"/>
        <pc:sldMkLst>
          <pc:docMk/>
          <pc:sldMk cId="294028059" sldId="289"/>
        </pc:sldMkLst>
      </pc:sldChg>
      <pc:sldChg chg="modSp mod">
        <pc:chgData name="Kovácsné Pusztai Kinga" userId="1282fdc4-838f-4805-a47a-02b770215156" providerId="ADAL" clId="{B1ED6791-5B7B-4E5B-95BF-94CFAA6EDDA0}" dt="2024-01-15T07:57:44.144" v="217" actId="2711"/>
        <pc:sldMkLst>
          <pc:docMk/>
          <pc:sldMk cId="1764016834" sldId="291"/>
        </pc:sldMkLst>
      </pc:sldChg>
      <pc:sldChg chg="modSp mod">
        <pc:chgData name="Kovácsné Pusztai Kinga" userId="1282fdc4-838f-4805-a47a-02b770215156" providerId="ADAL" clId="{B1ED6791-5B7B-4E5B-95BF-94CFAA6EDDA0}" dt="2024-01-15T07:53:23.628" v="211" actId="14100"/>
        <pc:sldMkLst>
          <pc:docMk/>
          <pc:sldMk cId="4014389278" sldId="292"/>
        </pc:sldMkLst>
      </pc:sldChg>
      <pc:sldChg chg="modSp mod">
        <pc:chgData name="Kovácsné Pusztai Kinga" userId="1282fdc4-838f-4805-a47a-02b770215156" providerId="ADAL" clId="{B1ED6791-5B7B-4E5B-95BF-94CFAA6EDDA0}" dt="2024-01-15T07:58:05.771" v="218" actId="2711"/>
        <pc:sldMkLst>
          <pc:docMk/>
          <pc:sldMk cId="666421389" sldId="293"/>
        </pc:sldMkLst>
      </pc:sldChg>
      <pc:sldChg chg="modSp mod">
        <pc:chgData name="Kovácsné Pusztai Kinga" userId="1282fdc4-838f-4805-a47a-02b770215156" providerId="ADAL" clId="{B1ED6791-5B7B-4E5B-95BF-94CFAA6EDDA0}" dt="2024-01-25T09:06:03.941" v="225" actId="108"/>
        <pc:sldMkLst>
          <pc:docMk/>
          <pc:sldMk cId="2422446079" sldId="294"/>
        </pc:sldMkLst>
      </pc:sldChg>
      <pc:sldChg chg="modSp mod">
        <pc:chgData name="Kovácsné Pusztai Kinga" userId="1282fdc4-838f-4805-a47a-02b770215156" providerId="ADAL" clId="{B1ED6791-5B7B-4E5B-95BF-94CFAA6EDDA0}" dt="2024-01-15T07:48:10.085" v="187" actId="20577"/>
        <pc:sldMkLst>
          <pc:docMk/>
          <pc:sldMk cId="2380179388" sldId="296"/>
        </pc:sldMkLst>
      </pc:sldChg>
      <pc:sldChg chg="modSp add mod">
        <pc:chgData name="Kovácsné Pusztai Kinga" userId="1282fdc4-838f-4805-a47a-02b770215156" providerId="ADAL" clId="{B1ED6791-5B7B-4E5B-95BF-94CFAA6EDDA0}" dt="2024-01-15T07:54:31.539" v="216" actId="255"/>
        <pc:sldMkLst>
          <pc:docMk/>
          <pc:sldMk cId="846248387" sldId="297"/>
        </pc:sldMkLst>
      </pc:sldChg>
      <pc:sldChg chg="modSp add del mod">
        <pc:chgData name="Kovácsné Pusztai Kinga" userId="1282fdc4-838f-4805-a47a-02b770215156" providerId="ADAL" clId="{B1ED6791-5B7B-4E5B-95BF-94CFAA6EDDA0}" dt="2024-01-15T07:47:54.379" v="183" actId="47"/>
        <pc:sldMkLst>
          <pc:docMk/>
          <pc:sldMk cId="2965559154" sldId="297"/>
        </pc:sldMkLst>
      </pc:sldChg>
    </pc:docChg>
  </pc:docChgLst>
  <pc:docChgLst>
    <pc:chgData name="Kovácsné Pusztai Kinga" userId="1282fdc4-838f-4805-a47a-02b770215156" providerId="ADAL" clId="{1C41E62B-843A-40D3-86BD-D464776D1211}"/>
    <pc:docChg chg="undo custSel addSld delSld modSld sldOrd modSection">
      <pc:chgData name="Kovácsné Pusztai Kinga" userId="1282fdc4-838f-4805-a47a-02b770215156" providerId="ADAL" clId="{1C41E62B-843A-40D3-86BD-D464776D1211}" dt="2024-02-14T14:21:19.503" v="386" actId="47"/>
      <pc:docMkLst>
        <pc:docMk/>
      </pc:docMkLst>
      <pc:sldChg chg="addSp modSp mod">
        <pc:chgData name="Kovácsné Pusztai Kinga" userId="1282fdc4-838f-4805-a47a-02b770215156" providerId="ADAL" clId="{1C41E62B-843A-40D3-86BD-D464776D1211}" dt="2024-02-14T09:47:53.594" v="251" actId="1076"/>
        <pc:sldMkLst>
          <pc:docMk/>
          <pc:sldMk cId="459738359" sldId="277"/>
        </pc:sldMkLst>
      </pc:sldChg>
      <pc:sldChg chg="addSp modSp mod">
        <pc:chgData name="Kovácsné Pusztai Kinga" userId="1282fdc4-838f-4805-a47a-02b770215156" providerId="ADAL" clId="{1C41E62B-843A-40D3-86BD-D464776D1211}" dt="2024-02-14T14:14:24.848" v="376" actId="20577"/>
        <pc:sldMkLst>
          <pc:docMk/>
          <pc:sldMk cId="3922043296" sldId="282"/>
        </pc:sldMkLst>
      </pc:sldChg>
      <pc:sldChg chg="addSp modSp mod">
        <pc:chgData name="Kovácsné Pusztai Kinga" userId="1282fdc4-838f-4805-a47a-02b770215156" providerId="ADAL" clId="{1C41E62B-843A-40D3-86BD-D464776D1211}" dt="2024-02-14T14:13:05.042" v="374" actId="20577"/>
        <pc:sldMkLst>
          <pc:docMk/>
          <pc:sldMk cId="1781109145" sldId="283"/>
        </pc:sldMkLst>
      </pc:sldChg>
      <pc:sldChg chg="delSp modSp mod">
        <pc:chgData name="Kovácsné Pusztai Kinga" userId="1282fdc4-838f-4805-a47a-02b770215156" providerId="ADAL" clId="{1C41E62B-843A-40D3-86BD-D464776D1211}" dt="2024-02-12T20:43:47.895" v="19" actId="1076"/>
        <pc:sldMkLst>
          <pc:docMk/>
          <pc:sldMk cId="3863172551" sldId="286"/>
        </pc:sldMkLst>
      </pc:sldChg>
      <pc:sldChg chg="addSp delSp modSp mod">
        <pc:chgData name="Kovácsné Pusztai Kinga" userId="1282fdc4-838f-4805-a47a-02b770215156" providerId="ADAL" clId="{1C41E62B-843A-40D3-86BD-D464776D1211}" dt="2024-02-14T10:17:08.519" v="259" actId="1076"/>
        <pc:sldMkLst>
          <pc:docMk/>
          <pc:sldMk cId="722137297" sldId="287"/>
        </pc:sldMkLst>
      </pc:sldChg>
      <pc:sldChg chg="modSp del mod ord">
        <pc:chgData name="Kovácsné Pusztai Kinga" userId="1282fdc4-838f-4805-a47a-02b770215156" providerId="ADAL" clId="{1C41E62B-843A-40D3-86BD-D464776D1211}" dt="2024-02-14T14:21:19.503" v="386" actId="47"/>
        <pc:sldMkLst>
          <pc:docMk/>
          <pc:sldMk cId="2947001013" sldId="288"/>
        </pc:sldMkLst>
      </pc:sldChg>
      <pc:sldChg chg="modSp new mod">
        <pc:chgData name="Kovácsné Pusztai Kinga" userId="1282fdc4-838f-4805-a47a-02b770215156" providerId="ADAL" clId="{1C41E62B-843A-40D3-86BD-D464776D1211}" dt="2024-02-13T18:49:28.306" v="244" actId="404"/>
        <pc:sldMkLst>
          <pc:docMk/>
          <pc:sldMk cId="1812354438" sldId="298"/>
        </pc:sldMkLst>
      </pc:sldChg>
      <pc:sldChg chg="modSp new mod">
        <pc:chgData name="Kovácsné Pusztai Kinga" userId="1282fdc4-838f-4805-a47a-02b770215156" providerId="ADAL" clId="{1C41E62B-843A-40D3-86BD-D464776D1211}" dt="2024-02-14T14:19:26.619" v="382" actId="14100"/>
        <pc:sldMkLst>
          <pc:docMk/>
          <pc:sldMk cId="3413616339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A7621-5108-4E8E-8389-ECDFDC994F58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C245F-825B-43FF-AF09-D03E699D76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24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T: értelmezhető az értékadás és a rendezés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C245F-825B-43FF-AF09-D03E699D76E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27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B[k] = ∗B, és B[i] = ∗(B + i − k), ahol i ∈ [</a:t>
            </a:r>
            <a:r>
              <a:rPr lang="hu-HU" dirty="0" err="1"/>
              <a:t>k..k</a:t>
            </a:r>
            <a:r>
              <a:rPr lang="hu-HU" dirty="0"/>
              <a:t> + n)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C245F-825B-43FF-AF09-D03E699D76E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59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B[k] = ∗B, és B[i] = ∗(B + i − k), ahol i ∈ [</a:t>
            </a:r>
            <a:r>
              <a:rPr lang="hu-HU" dirty="0" err="1"/>
              <a:t>k..k</a:t>
            </a:r>
            <a:r>
              <a:rPr lang="hu-HU" dirty="0"/>
              <a:t> + n)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C245F-825B-43FF-AF09-D03E699D76E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slide" Target="slide7.xml"/><Relationship Id="rId7" Type="http://schemas.openxmlformats.org/officeDocument/2006/relationships/slide" Target="slide4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10" Type="http://schemas.openxmlformats.org/officeDocument/2006/relationships/slide" Target="slide50.xml"/><Relationship Id="rId4" Type="http://schemas.openxmlformats.org/officeDocument/2006/relationships/slide" Target="slide11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lte.hu/kinga/algoritmusok1/seged_ea.htm" TargetMode="External"/><Relationship Id="rId2" Type="http://schemas.openxmlformats.org/officeDocument/2006/relationships/hyperlink" Target="http://aszt.inf.elte.hu/~asvanyi/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ople.inf.elte.hu/fekete/algoritmusok_jegyzet/" TargetMode="External"/><Relationship Id="rId4" Type="http://schemas.openxmlformats.org/officeDocument/2006/relationships/hyperlink" Target="https://people.inf.elte.hu/kinga/algoritmusok1/algasz2.htm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Algoritmusok és adatszerkezetek I.</a:t>
            </a:r>
            <a:br>
              <a:rPr lang="hu-HU" b="1" dirty="0"/>
            </a:br>
            <a:r>
              <a:rPr lang="hu-HU" b="1" dirty="0"/>
              <a:t>1.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 fontScale="40000" lnSpcReduction="20000"/>
          </a:bodyPr>
          <a:lstStyle/>
          <a:p>
            <a:r>
              <a:rPr lang="hu-HU" sz="6700" b="1" dirty="0">
                <a:solidFill>
                  <a:srgbClr val="C00000"/>
                </a:solidFill>
              </a:rPr>
              <a:t>Beszúró rendezés, </a:t>
            </a:r>
            <a:br>
              <a:rPr lang="hu-HU" sz="6700" b="1" dirty="0">
                <a:solidFill>
                  <a:srgbClr val="C00000"/>
                </a:solidFill>
              </a:rPr>
            </a:br>
            <a:r>
              <a:rPr lang="hu-HU" sz="6700" b="1" dirty="0">
                <a:solidFill>
                  <a:srgbClr val="C00000"/>
                </a:solidFill>
              </a:rPr>
              <a:t>összefésülő rendezés (tömbös), műveletigény, tárigény fogalma</a:t>
            </a:r>
            <a:endParaRPr lang="hu-HU" sz="5500" b="1" dirty="0">
              <a:solidFill>
                <a:srgbClr val="C00000"/>
              </a:solidFill>
            </a:endParaRPr>
          </a:p>
          <a:p>
            <a:endParaRPr lang="hu-H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93785-7C35-0AFB-78BB-84070917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32" y="272375"/>
            <a:ext cx="10018713" cy="938719"/>
          </a:xfrm>
        </p:spPr>
        <p:txBody>
          <a:bodyPr/>
          <a:lstStyle/>
          <a:p>
            <a:r>
              <a:rPr lang="hu-HU" dirty="0"/>
              <a:t>Résztömb és tömbhivatkozás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4BF46-0500-CFAB-AA25-90B477B8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3234"/>
            <a:ext cx="10018713" cy="5272391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/>
              <a:t>A tömbhivatkozások résztömböket is azonosíthatnak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hu-HU" sz="16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ℤ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[5] = ⟨2, 3, 5, 7, 11⟩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hu-HU" sz="16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ℤ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[]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:=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 . . 4)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 . . 3] = ⟨3, 5, 7⟩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 := 19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 és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A[2] ugyanazt a memóriacellát jelölik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[2] = 19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=⟨2, 3, 19, 7, 11⟩,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 ⟨3, 19, 7⟩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:=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 . . </a:t>
            </a:r>
            <a:r>
              <a:rPr lang="hu-HU" sz="16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.length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Levágjuk a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által hivatkozott résztömb 1. elemét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 ⟨19, 7⟩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tömböt nem módosítja</a:t>
            </a:r>
          </a:p>
        </p:txBody>
      </p:sp>
    </p:spTree>
    <p:extLst>
      <p:ext uri="{BB962C8B-B14F-4D97-AF65-F5344CB8AC3E}">
        <p14:creationId xmlns:p14="http://schemas.microsoft.com/office/powerpoint/2010/main" val="358717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777C97-5382-D241-A76E-C538CCCD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37" y="615583"/>
            <a:ext cx="10018713" cy="89916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struktogramok</a:t>
            </a:r>
            <a:r>
              <a:rPr lang="hu-HU" dirty="0"/>
              <a:t> paraméterlistái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DED3E-2106-4BCC-A9AD-4B646808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898" y="1585609"/>
            <a:ext cx="9735183" cy="5127360"/>
          </a:xfrm>
        </p:spPr>
        <p:txBody>
          <a:bodyPr>
            <a:normAutofit/>
          </a:bodyPr>
          <a:lstStyle/>
          <a:p>
            <a:pPr algn="l"/>
            <a:r>
              <a:rPr lang="hu-HU" sz="2800" b="0" i="0" u="none" strike="noStrike" baseline="0" dirty="0"/>
              <a:t>Alprogramok: </a:t>
            </a:r>
          </a:p>
          <a:p>
            <a:pPr lvl="1"/>
            <a:r>
              <a:rPr lang="hu-HU" sz="2400" dirty="0"/>
              <a:t>E</a:t>
            </a:r>
            <a:r>
              <a:rPr lang="hu-HU" sz="2400" b="0" i="0" u="none" strike="noStrike" baseline="0" dirty="0"/>
              <a:t>ljárások</a:t>
            </a:r>
          </a:p>
          <a:p>
            <a:pPr lvl="1"/>
            <a:r>
              <a:rPr lang="hu-HU" sz="2400" b="0" i="0" u="none" strike="noStrike" baseline="0" dirty="0"/>
              <a:t>Függvények </a:t>
            </a:r>
          </a:p>
          <a:p>
            <a:pPr lvl="1"/>
            <a:r>
              <a:rPr lang="hu-HU" sz="2400" b="0" i="0" u="none" strike="noStrike" baseline="0" dirty="0"/>
              <a:t>Osztályok metódusai</a:t>
            </a:r>
          </a:p>
          <a:p>
            <a:r>
              <a:rPr lang="hu-HU" sz="2800" dirty="0" err="1"/>
              <a:t>Stuktogram</a:t>
            </a:r>
            <a:r>
              <a:rPr lang="hu-HU" sz="2800" dirty="0"/>
              <a:t> fejléce: </a:t>
            </a:r>
          </a:p>
          <a:p>
            <a:pPr lvl="1"/>
            <a:r>
              <a:rPr lang="hu-HU" sz="2400" dirty="0" err="1"/>
              <a:t>Alprogram_Név</a:t>
            </a:r>
            <a:r>
              <a:rPr lang="hu-HU" sz="2400" dirty="0"/>
              <a:t> ([</a:t>
            </a:r>
            <a:r>
              <a:rPr lang="hu-HU" sz="2400" dirty="0" err="1"/>
              <a:t>form</a:t>
            </a:r>
            <a:r>
              <a:rPr lang="hu-HU" sz="2400" dirty="0"/>
              <a:t>. par. lista]):[</a:t>
            </a:r>
            <a:r>
              <a:rPr lang="hu-HU" sz="2400" dirty="0" err="1"/>
              <a:t>Vissz.érték</a:t>
            </a:r>
            <a:r>
              <a:rPr lang="hu-HU" sz="2400" dirty="0"/>
              <a:t> típusa]</a:t>
            </a:r>
          </a:p>
          <a:p>
            <a:pPr lvl="1"/>
            <a:r>
              <a:rPr lang="hu-HU" sz="2400" b="0" i="0" u="none" strike="noStrike" baseline="0" dirty="0"/>
              <a:t>Ha egy </a:t>
            </a:r>
            <a:r>
              <a:rPr lang="hu-HU" sz="2400" b="0" i="0" u="none" strike="noStrike" baseline="0" dirty="0" err="1"/>
              <a:t>struktogramhoz</a:t>
            </a:r>
            <a:r>
              <a:rPr lang="hu-HU" sz="2400" b="0" i="0" u="none" strike="noStrike" baseline="0" dirty="0"/>
              <a:t> csak név tartozik: a benne található kód a hívás helyén lenne</a:t>
            </a:r>
          </a:p>
          <a:p>
            <a:pPr lvl="1"/>
            <a:r>
              <a:rPr lang="hu-HU" sz="2400" dirty="0"/>
              <a:t>Globális / lokális változó</a:t>
            </a:r>
          </a:p>
        </p:txBody>
      </p:sp>
    </p:spTree>
    <p:extLst>
      <p:ext uri="{BB962C8B-B14F-4D97-AF65-F5344CB8AC3E}">
        <p14:creationId xmlns:p14="http://schemas.microsoft.com/office/powerpoint/2010/main" val="3400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777C97-5382-D241-A76E-C538CCCD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04298"/>
            <a:ext cx="10018713" cy="899160"/>
          </a:xfrm>
        </p:spPr>
        <p:txBody>
          <a:bodyPr>
            <a:normAutofit/>
          </a:bodyPr>
          <a:lstStyle/>
          <a:p>
            <a:r>
              <a:rPr lang="hu-HU" dirty="0"/>
              <a:t>C</a:t>
            </a:r>
            <a:r>
              <a:rPr lang="hu-HU"/>
              <a:t>ím </a:t>
            </a:r>
            <a:r>
              <a:rPr lang="hu-HU" dirty="0"/>
              <a:t>szerinti /érték szerinti paraméterátadás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0DDED3E-2106-4BCC-A9AD-4B646808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2898" y="1348488"/>
                <a:ext cx="9735183" cy="5364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A skalár típusok (szám, pointer, felsorolás) </a:t>
                </a:r>
              </a:p>
              <a:p>
                <a:pPr lvl="1"/>
                <a:r>
                  <a:rPr lang="hu-HU" dirty="0"/>
                  <a:t>Alapértelmezésben: érték szerinti paraméterátadás</a:t>
                </a:r>
              </a:p>
              <a:p>
                <a:pPr lvl="1"/>
                <a:r>
                  <a:rPr lang="hu-HU" dirty="0"/>
                  <a:t>cím szerinti: &amp; </a:t>
                </a:r>
              </a:p>
              <a:p>
                <a:r>
                  <a:rPr lang="hu-HU" dirty="0"/>
                  <a:t>Aktuális paraméterlista</a:t>
                </a:r>
              </a:p>
              <a:p>
                <a:pPr lvl="1"/>
                <a:r>
                  <a:rPr lang="hu-HU" dirty="0"/>
                  <a:t>Nem jelöljük külön a cím szerinti paraméterátadást</a:t>
                </a:r>
              </a:p>
              <a:p>
                <a:pPr lvl="1"/>
                <a:r>
                  <a:rPr lang="hu-HU" sz="1700" dirty="0"/>
                  <a:t>Pl. </a:t>
                </a:r>
                <a:r>
                  <a:rPr lang="hu-HU" sz="1700" dirty="0" err="1"/>
                  <a:t>swap</a:t>
                </a:r>
                <a:r>
                  <a:rPr lang="hu-HU" sz="1700" dirty="0"/>
                  <a:t>( x, y)</a:t>
                </a:r>
              </a:p>
              <a:p>
                <a:r>
                  <a:rPr lang="hu-HU" dirty="0"/>
                  <a:t>A nem-skalár típusok </a:t>
                </a:r>
              </a:p>
              <a:p>
                <a:pPr lvl="1"/>
                <a:r>
                  <a:rPr lang="hu-HU" sz="2100" dirty="0"/>
                  <a:t>csak cím szerint adhatók át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100" dirty="0"/>
                  <a:t>nem jelöljük a paraméterátadás módját</a:t>
                </a:r>
              </a:p>
              <a:p>
                <a:pPr lvl="1"/>
                <a:r>
                  <a:rPr lang="hu-HU" sz="1700" dirty="0"/>
                  <a:t>összetett típusok: tömb, </a:t>
                </a:r>
                <a:r>
                  <a:rPr lang="hu-HU" sz="1700" dirty="0" err="1"/>
                  <a:t>sztring</a:t>
                </a:r>
                <a:r>
                  <a:rPr lang="hu-HU" sz="1700" dirty="0"/>
                  <a:t>, rekord, fájl, halmaz, zsák, sorozat, fa, gráf típusok</a:t>
                </a:r>
              </a:p>
              <a:p>
                <a:pPr lvl="1"/>
                <a:r>
                  <a:rPr lang="hu-HU" sz="1700" dirty="0" err="1"/>
                  <a:t>struct</a:t>
                </a:r>
                <a:r>
                  <a:rPr lang="hu-HU" sz="1700" dirty="0"/>
                  <a:t>, illetve </a:t>
                </a:r>
                <a:r>
                  <a:rPr lang="hu-HU" sz="1700" dirty="0" err="1"/>
                  <a:t>class</a:t>
                </a:r>
                <a:r>
                  <a:rPr lang="hu-HU" sz="1700" dirty="0"/>
                  <a:t> kulcsszavakkal definiált osztályok</a:t>
                </a:r>
              </a:p>
              <a:p>
                <a:pPr lvl="1"/>
                <a:r>
                  <a:rPr lang="hu-HU" b="0" i="0" u="none" strike="noStrike" baseline="0" dirty="0">
                    <a:latin typeface="F29"/>
                  </a:rPr>
                  <a:t>linearSearch</a:t>
                </a:r>
                <a:r>
                  <a:rPr lang="hu-HU" b="0" i="0" u="none" strike="noStrike" baseline="0" dirty="0">
                    <a:latin typeface="CMR12"/>
                  </a:rPr>
                  <a:t>(</a:t>
                </a:r>
                <a:r>
                  <a:rPr lang="hu-HU" b="0" i="1" u="none" strike="noStrike" baseline="0" dirty="0">
                    <a:latin typeface="CMMI12"/>
                  </a:rPr>
                  <a:t>A</a:t>
                </a:r>
                <a:r>
                  <a:rPr lang="hu-HU" b="0" i="0" u="none" strike="noStrike" baseline="0" dirty="0">
                    <a:latin typeface="CMMI12"/>
                  </a:rPr>
                  <a:t> </a:t>
                </a:r>
                <a:r>
                  <a:rPr lang="hu-HU" b="0" i="0" u="none" strike="noStrike" baseline="0" dirty="0">
                    <a:latin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</a:t>
                </a:r>
                <a:r>
                  <a:rPr lang="hu-HU" b="0" i="0" u="none" strike="noStrike" baseline="0" dirty="0">
                    <a:latin typeface="CMR12"/>
                  </a:rPr>
                  <a:t> </a:t>
                </a:r>
                <a:r>
                  <a:rPr lang="hu-HU" b="0" i="0" u="none" strike="noStrike" baseline="0" dirty="0">
                    <a:latin typeface="F29"/>
                  </a:rPr>
                  <a:t>; </a:t>
                </a:r>
                <a:r>
                  <a:rPr lang="hu-HU" b="0" i="1" u="none" strike="noStrike" baseline="0" dirty="0">
                    <a:latin typeface="CMMI12"/>
                  </a:rPr>
                  <a:t>x</a:t>
                </a:r>
                <a:r>
                  <a:rPr lang="hu-HU" b="0" i="0" u="none" strike="noStrike" baseline="0" dirty="0">
                    <a:latin typeface="CMMI12"/>
                  </a:rPr>
                  <a:t> </a:t>
                </a:r>
                <a:r>
                  <a:rPr lang="hu-HU" b="0" i="0" u="none" strike="noStrike" baseline="0" dirty="0">
                    <a:latin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b="0" i="0" u="none" strike="noStrike" baseline="0" dirty="0">
                    <a:latin typeface="CMR12"/>
                  </a:rPr>
                  <a:t>) 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b="0" i="0" u="none" strike="noStrike" baseline="0" dirty="0">
                  <a:latin typeface="MSBM10"/>
                </a:endParaRPr>
              </a:p>
              <a:p>
                <a:pPr lvl="1"/>
                <a:r>
                  <a:rPr lang="hu-HU" b="0" i="0" u="none" strike="noStrike" baseline="0" dirty="0">
                    <a:latin typeface="F29"/>
                  </a:rPr>
                  <a:t>sort(</a:t>
                </a:r>
                <a:r>
                  <a:rPr lang="hu-HU" b="0" i="1" u="none" strike="noStrike" baseline="0" dirty="0">
                    <a:latin typeface="CMMI12"/>
                  </a:rPr>
                  <a:t>B</a:t>
                </a:r>
                <a:r>
                  <a:rPr lang="hu-HU" b="0" i="0" u="none" strike="noStrike" baseline="0" dirty="0">
                    <a:latin typeface="CMMI12"/>
                  </a:rPr>
                  <a:t>/</a:t>
                </a:r>
                <a:r>
                  <a:rPr lang="hu-HU" b="0" i="0" u="none" strike="noStrike" baseline="0" dirty="0">
                    <a:latin typeface="CMR12"/>
                  </a:rPr>
                  <a:t>1 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[] </a:t>
                </a:r>
                <a:r>
                  <a:rPr lang="hu-HU" b="0" i="0" u="none" strike="noStrike" baseline="0" dirty="0">
                    <a:latin typeface="F29"/>
                  </a:rPr>
                  <a:t>)</a:t>
                </a:r>
                <a:endParaRPr lang="hu-HU" sz="22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0DDED3E-2106-4BCC-A9AD-4B646808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898" y="1348488"/>
                <a:ext cx="9735183" cy="5364481"/>
              </a:xfrm>
              <a:blipFill>
                <a:blip r:embed="rId2"/>
                <a:stretch>
                  <a:fillRect l="-1378" t="-1250" b="-45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7A197D1-F58D-0E80-DE46-A1FC2E40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51" y="1630590"/>
            <a:ext cx="3612890" cy="27983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2244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53890-3FA9-569C-6882-22CBC13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304299"/>
            <a:ext cx="10018713" cy="1046334"/>
          </a:xfrm>
        </p:spPr>
        <p:txBody>
          <a:bodyPr/>
          <a:lstStyle/>
          <a:p>
            <a:r>
              <a:rPr lang="hu-HU" dirty="0"/>
              <a:t>Eljárások, függvények, ciklusok, 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47241C-F4F8-0DCA-993F-2FA70FF5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9681"/>
            <a:ext cx="10018713" cy="4541520"/>
          </a:xfrm>
        </p:spPr>
        <p:txBody>
          <a:bodyPr/>
          <a:lstStyle/>
          <a:p>
            <a:r>
              <a:rPr lang="hu-HU" dirty="0"/>
              <a:t>Eljárás</a:t>
            </a:r>
          </a:p>
          <a:p>
            <a:endParaRPr lang="hu-HU" dirty="0"/>
          </a:p>
          <a:p>
            <a:r>
              <a:rPr lang="hu-HU" dirty="0"/>
              <a:t>Függvény</a:t>
            </a:r>
          </a:p>
          <a:p>
            <a:pPr lvl="1"/>
            <a:r>
              <a:rPr lang="hu-HU" i="1" dirty="0">
                <a:latin typeface="F29"/>
              </a:rPr>
              <a:t>i</a:t>
            </a:r>
            <a:r>
              <a:rPr lang="hu-HU" dirty="0">
                <a:latin typeface="F29"/>
              </a:rPr>
              <a:t>:=linearSearch</a:t>
            </a:r>
            <a:r>
              <a:rPr lang="hu-HU" dirty="0">
                <a:latin typeface="CMR12"/>
              </a:rPr>
              <a:t>(</a:t>
            </a:r>
            <a:r>
              <a:rPr lang="hu-HU" i="1" dirty="0">
                <a:latin typeface="CMMI12"/>
              </a:rPr>
              <a:t>A</a:t>
            </a:r>
            <a:r>
              <a:rPr lang="hu-HU" dirty="0">
                <a:latin typeface="CMMI12"/>
              </a:rPr>
              <a:t> ,</a:t>
            </a:r>
            <a:r>
              <a:rPr lang="hu-HU" dirty="0">
                <a:latin typeface="F29"/>
              </a:rPr>
              <a:t> </a:t>
            </a:r>
            <a:r>
              <a:rPr lang="hu-HU" i="1" dirty="0">
                <a:latin typeface="CMMI12"/>
              </a:rPr>
              <a:t>x</a:t>
            </a:r>
            <a:r>
              <a:rPr lang="hu-HU" dirty="0">
                <a:latin typeface="CMMI12"/>
              </a:rPr>
              <a:t> </a:t>
            </a:r>
            <a:r>
              <a:rPr lang="hu-HU" dirty="0">
                <a:latin typeface="CMR12"/>
              </a:rPr>
              <a:t>) </a:t>
            </a:r>
            <a:endParaRPr lang="hu-HU" dirty="0">
              <a:latin typeface="MSBM10"/>
            </a:endParaRPr>
          </a:p>
          <a:p>
            <a:pPr lvl="1"/>
            <a:endParaRPr lang="hu-HU" dirty="0"/>
          </a:p>
          <a:p>
            <a:r>
              <a:rPr lang="hu-HU" dirty="0"/>
              <a:t>Rekurzió</a:t>
            </a:r>
          </a:p>
          <a:p>
            <a:pPr lvl="1"/>
            <a:r>
              <a:rPr lang="hu-HU" sz="1800" dirty="0">
                <a:latin typeface="F29"/>
              </a:rPr>
              <a:t>Önmagát meghívó függvény</a:t>
            </a:r>
            <a:endParaRPr lang="hu-HU" sz="1800" dirty="0"/>
          </a:p>
          <a:p>
            <a:pPr lvl="1"/>
            <a:r>
              <a:rPr lang="hu-HU" sz="1800" b="0" i="0" u="none" strike="noStrike" baseline="0" dirty="0" err="1">
                <a:latin typeface="F29"/>
              </a:rPr>
              <a:t>binarySearch</a:t>
            </a:r>
            <a:r>
              <a:rPr lang="hu-HU" sz="1800" b="0" i="0" u="none" strike="noStrike" baseline="0" dirty="0">
                <a:latin typeface="F29"/>
              </a:rPr>
              <a:t>(</a:t>
            </a:r>
            <a:r>
              <a:rPr lang="hu-HU" sz="1800" b="0" i="1" u="none" strike="noStrike" baseline="0" dirty="0">
                <a:latin typeface="CMMI12"/>
              </a:rPr>
              <a:t>A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x</a:t>
            </a:r>
            <a:r>
              <a:rPr lang="hu-HU" sz="1800" b="0" i="0" u="none" strike="noStrike" baseline="0" dirty="0">
                <a:latin typeface="F29"/>
              </a:rPr>
              <a:t>)</a:t>
            </a:r>
          </a:p>
          <a:p>
            <a:pPr lvl="1"/>
            <a:r>
              <a:rPr lang="hu-HU" sz="1800" b="0" i="0" u="none" strike="noStrike" baseline="0" dirty="0" err="1">
                <a:latin typeface="F29"/>
              </a:rPr>
              <a:t>binSearch</a:t>
            </a:r>
            <a:r>
              <a:rPr lang="hu-HU" sz="1800" b="0" i="0" u="none" strike="noStrike" baseline="0" dirty="0">
                <a:latin typeface="F29"/>
              </a:rPr>
              <a:t>(</a:t>
            </a:r>
            <a:r>
              <a:rPr lang="hu-HU" sz="1800" b="0" i="1" u="none" strike="noStrike" baseline="0" dirty="0">
                <a:latin typeface="CMMI12"/>
              </a:rPr>
              <a:t>A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u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v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x</a:t>
            </a:r>
            <a:r>
              <a:rPr lang="hu-HU" sz="1800" b="0" i="0" u="none" strike="noStrike" baseline="0" dirty="0">
                <a:latin typeface="F29"/>
              </a:rPr>
              <a:t>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54C8642-DAC6-0A70-0FDA-BA70CBD8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22" y="1416261"/>
            <a:ext cx="2850127" cy="125740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C2A3A9D-C628-561A-0F40-65B09D92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14" y="1471296"/>
            <a:ext cx="3322608" cy="12650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2D121D8-D310-9009-FAE9-FE18EBEE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786" y="2831190"/>
            <a:ext cx="2882862" cy="17415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7AF94D7-9791-8C9A-93E3-7B339E04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425" y="4730301"/>
            <a:ext cx="6808800" cy="20515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DB2D21D-A613-D200-601D-283F930A9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25" y="5756051"/>
            <a:ext cx="3886537" cy="9449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7075EC4B-2010-1557-25CF-F6961C60B85E}"/>
              </a:ext>
            </a:extLst>
          </p:cNvPr>
          <p:cNvCxnSpPr/>
          <p:nvPr/>
        </p:nvCxnSpPr>
        <p:spPr>
          <a:xfrm>
            <a:off x="5577840" y="4251960"/>
            <a:ext cx="0" cy="153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D1429C8-6474-D9DE-E653-CA1B8A5DAD69}"/>
              </a:ext>
            </a:extLst>
          </p:cNvPr>
          <p:cNvSpPr txBox="1"/>
          <p:nvPr/>
        </p:nvSpPr>
        <p:spPr>
          <a:xfrm>
            <a:off x="5255186" y="377361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Leálló ágak: alapesetek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37765ABD-0C7F-6AC2-6CF9-2D42E3CB3972}"/>
              </a:ext>
            </a:extLst>
          </p:cNvPr>
          <p:cNvCxnSpPr>
            <a:cxnSpLocks/>
          </p:cNvCxnSpPr>
          <p:nvPr/>
        </p:nvCxnSpPr>
        <p:spPr>
          <a:xfrm>
            <a:off x="7421880" y="4142951"/>
            <a:ext cx="3285810" cy="212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ercs: vízszintes 1">
            <a:extLst>
              <a:ext uri="{FF2B5EF4-FFF2-40B4-BE49-F238E27FC236}">
                <a16:creationId xmlns:a16="http://schemas.microsoft.com/office/drawing/2014/main" id="{2C9724C6-1761-D84C-8987-2F4FC72579CA}"/>
              </a:ext>
            </a:extLst>
          </p:cNvPr>
          <p:cNvSpPr/>
          <p:nvPr/>
        </p:nvSpPr>
        <p:spPr>
          <a:xfrm>
            <a:off x="2782111" y="3458184"/>
            <a:ext cx="2373550" cy="60797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1AD676EC-EC84-F58C-6A1D-826A7E76B3F6}"/>
              </a:ext>
            </a:extLst>
          </p:cNvPr>
          <p:cNvSpPr txBox="1">
            <a:spLocks/>
          </p:cNvSpPr>
          <p:nvPr/>
        </p:nvSpPr>
        <p:spPr>
          <a:xfrm>
            <a:off x="1331911" y="304299"/>
            <a:ext cx="10018713" cy="10463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b="0" i="0" u="none" strike="noStrike" baseline="0" dirty="0">
                <a:latin typeface="F83"/>
              </a:rPr>
              <a:t>Programok, alprogramok és hatékonyságuk</a:t>
            </a:r>
            <a:endParaRPr lang="hu-HU" dirty="0"/>
          </a:p>
        </p:txBody>
      </p:sp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42F074B3-E6A5-A2D5-B89C-53CA497681CE}"/>
              </a:ext>
            </a:extLst>
          </p:cNvPr>
          <p:cNvSpPr/>
          <p:nvPr/>
        </p:nvSpPr>
        <p:spPr>
          <a:xfrm>
            <a:off x="2650205" y="5559358"/>
            <a:ext cx="5141650" cy="52529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26DEF63D-248A-3384-FE7C-323D2A0C4FD1}"/>
              </a:ext>
            </a:extLst>
          </p:cNvPr>
          <p:cNvSpPr/>
          <p:nvPr/>
        </p:nvSpPr>
        <p:spPr>
          <a:xfrm>
            <a:off x="2650073" y="4784495"/>
            <a:ext cx="3886914" cy="52529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DE6B431-DE07-D766-DE90-BDC27326F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29966"/>
                <a:ext cx="10018713" cy="497083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hu-HU" b="0" i="0" u="none" strike="noStrike" baseline="0" dirty="0"/>
                  <a:t>A műveletigényeket </a:t>
                </a:r>
                <a:r>
                  <a:rPr lang="hu-HU" b="0" i="1" u="none" strike="noStrike" baseline="0" dirty="0"/>
                  <a:t>n</a:t>
                </a:r>
                <a:r>
                  <a:rPr lang="hu-HU" b="0" i="0" u="none" strike="noStrike" baseline="0" dirty="0"/>
                  <a:t> függvényében adjuk meg</a:t>
                </a:r>
              </a:p>
              <a:p>
                <a:pPr lvl="1"/>
                <a:r>
                  <a:rPr lang="hu-HU" sz="1800" b="0" i="1" u="none" strike="noStrike" baseline="0" dirty="0"/>
                  <a:t>n</a:t>
                </a:r>
                <a:r>
                  <a:rPr lang="hu-HU" sz="1800" b="0" i="0" u="none" strike="noStrike" baseline="0" dirty="0"/>
                  <a:t>: a formális paraméterben megadott tömb mérete</a:t>
                </a:r>
              </a:p>
              <a:p>
                <a:r>
                  <a:rPr lang="pt-BR" sz="2200" b="0" i="0" u="none" strike="noStrike" baseline="0" dirty="0"/>
                  <a:t>init(</a:t>
                </a:r>
                <a:r>
                  <a:rPr lang="pt-BR" sz="2200" b="0" i="1" u="none" strike="noStrike" baseline="0" dirty="0"/>
                  <a:t>A</a:t>
                </a:r>
                <a:r>
                  <a:rPr lang="pt-BR" sz="2200" b="0" i="0" u="none" strike="noStrike" baseline="0" dirty="0"/>
                  <a:t>/1 : </a:t>
                </a:r>
                <a14:m>
                  <m:oMath xmlns:m="http://schemas.openxmlformats.org/officeDocument/2006/math">
                    <m:r>
                      <a:rPr lang="hu-HU" sz="22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</a:t>
                </a:r>
                <a:r>
                  <a:rPr lang="pt-BR" sz="2200" b="0" i="0" u="none" strike="noStrike" baseline="0" dirty="0"/>
                  <a:t> ; </a:t>
                </a:r>
                <a:r>
                  <a:rPr lang="pt-BR" sz="2200" b="0" i="1" u="none" strike="noStrike" baseline="0" dirty="0"/>
                  <a:t>x</a:t>
                </a:r>
                <a:r>
                  <a:rPr lang="pt-BR" sz="2200" b="0" i="0" u="none" strike="noStrike" baseline="0" dirty="0"/>
                  <a:t> :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pt-BR" sz="2200" b="0" i="0" u="none" strike="noStrike" baseline="0" dirty="0"/>
                  <a:t>) eljárás</a:t>
                </a:r>
                <a:r>
                  <a:rPr lang="hu-HU" sz="2200" b="0" i="0" u="none" strike="noStrike" baseline="0" dirty="0"/>
                  <a:t>:</a:t>
                </a:r>
              </a:p>
              <a:p>
                <a:pPr lvl="1"/>
                <a:r>
                  <a:rPr lang="pt-BR" sz="1800" b="0" i="0" u="none" strike="noStrike" baseline="0" dirty="0"/>
                  <a:t> pontosan </a:t>
                </a:r>
                <a:r>
                  <a:rPr lang="pt-BR" sz="1800" b="0" i="1" u="none" strike="noStrike" baseline="0" dirty="0"/>
                  <a:t>n</a:t>
                </a:r>
                <a:r>
                  <a:rPr lang="pt-BR" sz="1800" b="0" i="0" u="none" strike="noStrike" baseline="0" dirty="0"/>
                  <a:t> iteráció</a:t>
                </a:r>
                <a:r>
                  <a:rPr lang="hu-HU" sz="1800" b="0" i="0" u="none" strike="noStrike" baseline="0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 b="0" i="0" u="none" strike="noStrike" baseline="0" dirty="0"/>
                  <a:t>   </a:t>
                </a:r>
                <a:r>
                  <a:rPr lang="hu-HU" sz="1600" b="0" i="1" u="none" strike="noStrike" baseline="0" dirty="0"/>
                  <a:t>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 = 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+1, </a:t>
                </a:r>
                <a:r>
                  <a:rPr lang="hu-HU" sz="1600" b="0" i="1" u="none" strike="noStrike" baseline="0" dirty="0"/>
                  <a:t>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 ∈ </a:t>
                </a:r>
                <a:r>
                  <a:rPr lang="el-GR" sz="1600" b="0" i="0" u="none" strike="noStrike" baseline="0" dirty="0"/>
                  <a:t>Θ(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 )</a:t>
                </a:r>
                <a:endParaRPr lang="hu-HU" sz="1600" b="0" i="1" u="none" strike="noStrike" baseline="0" dirty="0"/>
              </a:p>
              <a:p>
                <a:r>
                  <a:rPr lang="hu-HU" sz="2200" b="0" i="0" u="none" strike="noStrike" baseline="0" dirty="0" err="1"/>
                  <a:t>linearSearch</a:t>
                </a:r>
                <a:r>
                  <a:rPr lang="hu-HU" sz="2200" b="0" i="0" u="none" strike="noStrike" baseline="0" dirty="0"/>
                  <a:t>(A : </a:t>
                </a:r>
                <a14:m>
                  <m:oMath xmlns:m="http://schemas.openxmlformats.org/officeDocument/2006/math">
                    <m:r>
                      <a:rPr lang="hu-HU" sz="22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</a:t>
                </a:r>
                <a:r>
                  <a:rPr lang="hu-HU" sz="2200" b="0" i="0" u="none" strike="noStrike" baseline="0" dirty="0"/>
                  <a:t> ;</a:t>
                </a:r>
                <a:r>
                  <a:rPr lang="pt-BR" sz="2200" i="1" dirty="0"/>
                  <a:t> x</a:t>
                </a:r>
                <a:r>
                  <a:rPr lang="pt-BR" sz="2200" dirty="0"/>
                  <a:t> :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b="0" i="0" u="none" strike="noStrike" baseline="0" dirty="0"/>
                  <a:t>) :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2200" b="0" i="0" u="none" strike="noStrike" baseline="0" dirty="0"/>
                  <a:t> függvény</a:t>
                </a:r>
              </a:p>
              <a:p>
                <a:pPr lvl="1"/>
                <a:r>
                  <a:rPr lang="hu-HU" sz="1800" b="0" i="0" u="none" strike="noStrike" baseline="0" dirty="0"/>
                  <a:t>legjobb eset: </a:t>
                </a:r>
              </a:p>
              <a:p>
                <a:pPr lvl="2"/>
                <a:r>
                  <a:rPr lang="hu-HU" sz="1600" b="0" i="1" u="none" strike="noStrike" baseline="0" dirty="0" err="1"/>
                  <a:t>mT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</a:t>
                </a:r>
                <a:r>
                  <a:rPr lang="hu-HU" sz="1600" dirty="0"/>
                  <a:t>=1, </a:t>
                </a:r>
                <a:r>
                  <a:rPr lang="hu-HU" sz="1600" b="0" i="1" u="none" strike="noStrike" baseline="0" dirty="0" err="1"/>
                  <a:t>mT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 ∈ </a:t>
                </a:r>
                <a:r>
                  <a:rPr lang="el-GR" sz="1600" b="0" i="0" u="none" strike="noStrike" baseline="0" dirty="0"/>
                  <a:t>Θ(1)</a:t>
                </a:r>
                <a:r>
                  <a:rPr lang="hu-HU" sz="1600" b="0" i="0" u="none" strike="noStrike" baseline="0" dirty="0"/>
                  <a:t> (A tömb első eleme)</a:t>
                </a:r>
              </a:p>
              <a:p>
                <a:pPr lvl="1"/>
                <a:r>
                  <a:rPr lang="hu-HU" sz="1800" dirty="0"/>
                  <a:t>legrosszabb eset: </a:t>
                </a:r>
              </a:p>
              <a:p>
                <a:pPr lvl="2"/>
                <a:r>
                  <a:rPr lang="hu-HU" sz="1600" i="1" dirty="0"/>
                  <a:t>MT</a:t>
                </a:r>
                <a:r>
                  <a:rPr lang="hu-HU" sz="1600" dirty="0"/>
                  <a:t>(</a:t>
                </a:r>
                <a:r>
                  <a:rPr lang="hu-HU" sz="1600" i="1" dirty="0"/>
                  <a:t>n</a:t>
                </a:r>
                <a:r>
                  <a:rPr lang="hu-HU" sz="1600" dirty="0"/>
                  <a:t>) =</a:t>
                </a:r>
                <a:r>
                  <a:rPr lang="hu-HU" sz="1600" i="1" dirty="0"/>
                  <a:t>n</a:t>
                </a:r>
                <a:r>
                  <a:rPr lang="hu-HU" sz="1600" dirty="0"/>
                  <a:t>+1, </a:t>
                </a:r>
                <a:r>
                  <a:rPr lang="hu-HU" sz="1600" i="1" dirty="0"/>
                  <a:t>MT</a:t>
                </a:r>
                <a:r>
                  <a:rPr lang="hu-HU" sz="1600" dirty="0"/>
                  <a:t>(</a:t>
                </a:r>
                <a:r>
                  <a:rPr lang="hu-HU" sz="1600" i="1" dirty="0"/>
                  <a:t>n</a:t>
                </a:r>
                <a:r>
                  <a:rPr lang="hu-HU" sz="1600" dirty="0"/>
                  <a:t>) ∈ </a:t>
                </a:r>
                <a:r>
                  <a:rPr lang="el-GR" sz="1600" dirty="0"/>
                  <a:t>Θ(</a:t>
                </a:r>
                <a:r>
                  <a:rPr lang="hu-HU" sz="1600" i="1" dirty="0"/>
                  <a:t>n</a:t>
                </a:r>
                <a:r>
                  <a:rPr lang="hu-HU" sz="1600" dirty="0"/>
                  <a:t>) (A tömb nem tartalmazza </a:t>
                </a:r>
                <a:r>
                  <a:rPr lang="hu-HU" sz="1600" i="1" dirty="0"/>
                  <a:t>x</a:t>
                </a:r>
                <a:r>
                  <a:rPr lang="hu-HU" sz="1600" dirty="0"/>
                  <a:t>-</a:t>
                </a:r>
                <a:r>
                  <a:rPr lang="hu-HU" sz="1600" dirty="0" err="1"/>
                  <a:t>et</a:t>
                </a:r>
                <a:r>
                  <a:rPr lang="hu-HU" sz="1600" dirty="0"/>
                  <a:t>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DE6B431-DE07-D766-DE90-BDC27326F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29966"/>
                <a:ext cx="10018713" cy="4970834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6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D494-50A9-05D2-AD99-1B173C99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E99A9628-85C4-5A88-193A-3C5103AA441D}"/>
              </a:ext>
            </a:extLst>
          </p:cNvPr>
          <p:cNvSpPr/>
          <p:nvPr/>
        </p:nvSpPr>
        <p:spPr>
          <a:xfrm>
            <a:off x="2665380" y="3793787"/>
            <a:ext cx="3647871" cy="5836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kercs: vízszintes 1">
            <a:extLst>
              <a:ext uri="{FF2B5EF4-FFF2-40B4-BE49-F238E27FC236}">
                <a16:creationId xmlns:a16="http://schemas.microsoft.com/office/drawing/2014/main" id="{56EE3FB5-377F-B96E-8AB0-1501F4A2FECE}"/>
              </a:ext>
            </a:extLst>
          </p:cNvPr>
          <p:cNvSpPr/>
          <p:nvPr/>
        </p:nvSpPr>
        <p:spPr>
          <a:xfrm>
            <a:off x="2665380" y="2830749"/>
            <a:ext cx="4630366" cy="71011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3BAA92-27A1-9A64-B41E-1EBF0156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73158"/>
                <a:ext cx="10018713" cy="4766554"/>
              </a:xfrm>
            </p:spPr>
            <p:txBody>
              <a:bodyPr>
                <a:normAutofit/>
              </a:bodyPr>
              <a:lstStyle/>
              <a:p>
                <a:pPr marL="285750" lvl="1"/>
                <a:r>
                  <a:rPr lang="hu-HU" sz="2200" dirty="0" err="1"/>
                  <a:t>binarySearch</a:t>
                </a:r>
                <a:r>
                  <a:rPr lang="hu-HU" sz="2200" dirty="0"/>
                  <a:t>(A :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 ;</a:t>
                </a:r>
                <a:r>
                  <a:rPr lang="pt-BR" sz="2200" i="1" dirty="0"/>
                  <a:t> x</a:t>
                </a:r>
                <a:r>
                  <a:rPr lang="pt-BR" sz="2200" dirty="0"/>
                  <a:t> :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) :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2200" dirty="0"/>
                  <a:t> függvény</a:t>
                </a:r>
              </a:p>
              <a:p>
                <a:pPr lvl="1"/>
                <a:r>
                  <a:rPr lang="hu-HU" sz="1800" dirty="0"/>
                  <a:t>legjobb eset:</a:t>
                </a:r>
              </a:p>
              <a:p>
                <a:pPr lvl="2"/>
                <a:r>
                  <a:rPr lang="hu-HU" dirty="0"/>
                  <a:t> </a:t>
                </a:r>
                <a:r>
                  <a:rPr lang="hu-HU" i="1" dirty="0" err="1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)=2, </a:t>
                </a:r>
                <a:r>
                  <a:rPr lang="hu-HU" i="1" dirty="0" err="1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 ∈ </a:t>
                </a:r>
                <a:r>
                  <a:rPr lang="el-GR" dirty="0"/>
                  <a:t>Θ(1)</a:t>
                </a:r>
                <a:r>
                  <a:rPr lang="hu-HU" dirty="0"/>
                  <a:t> (</a:t>
                </a:r>
                <a:r>
                  <a:rPr lang="de-DE" i="1" dirty="0"/>
                  <a:t>x</a:t>
                </a:r>
                <a:r>
                  <a:rPr lang="de-DE" dirty="0"/>
                  <a:t> a </a:t>
                </a:r>
                <a:r>
                  <a:rPr lang="de-DE" dirty="0" err="1"/>
                  <a:t>tömb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/>
                  <a:t>. </a:t>
                </a:r>
                <a:r>
                  <a:rPr lang="de-DE" dirty="0" err="1"/>
                  <a:t>eleme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sz="1800" dirty="0"/>
                  <a:t>legrosszabb eset: </a:t>
                </a:r>
              </a:p>
              <a:p>
                <a:pPr lvl="2"/>
                <a:r>
                  <a:rPr lang="hu-HU" i="1" dirty="0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 ∈ </a:t>
                </a:r>
                <a:r>
                  <a:rPr lang="el-GR" dirty="0"/>
                  <a:t>Θ(</a:t>
                </a:r>
                <a:r>
                  <a:rPr lang="hu-HU" dirty="0"/>
                  <a:t>log </a:t>
                </a:r>
                <a:r>
                  <a:rPr lang="hu-HU" i="1" dirty="0"/>
                  <a:t>n</a:t>
                </a:r>
                <a:r>
                  <a:rPr lang="hu-HU" dirty="0"/>
                  <a:t>) (</a:t>
                </a:r>
                <a:r>
                  <a:rPr lang="hu-HU" i="1" dirty="0"/>
                  <a:t>x</a:t>
                </a:r>
                <a:r>
                  <a:rPr lang="hu-HU" dirty="0"/>
                  <a:t> nincs a tömbben)</a:t>
                </a:r>
              </a:p>
              <a:p>
                <a:pPr lvl="2"/>
                <a:r>
                  <a:rPr lang="hu-HU" sz="1600" b="0" i="0" u="none" strike="noStrike" baseline="0" dirty="0"/>
                  <a:t>az előnye a </a:t>
                </a:r>
                <a:r>
                  <a:rPr lang="hu-HU" sz="1600" b="0" i="0" u="none" strike="noStrike" baseline="0" dirty="0" err="1"/>
                  <a:t>linearSearch-höz</a:t>
                </a:r>
                <a:r>
                  <a:rPr lang="hu-HU" sz="1600" b="0" i="0" u="none" strike="noStrike" baseline="0" dirty="0"/>
                  <a:t> képest az </a:t>
                </a:r>
                <a:r>
                  <a:rPr lang="hu-HU" sz="1600" i="1" dirty="0"/>
                  <a:t>n</a:t>
                </a:r>
                <a:r>
                  <a:rPr lang="hu-HU" sz="1600" dirty="0"/>
                  <a:t> növelésével tovább nő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u-H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hu-HU" sz="1600" dirty="0"/>
              </a:p>
              <a:p>
                <a:r>
                  <a:rPr lang="hu-HU" sz="2200" i="1" dirty="0"/>
                  <a:t>AT(n) – </a:t>
                </a:r>
                <a:r>
                  <a:rPr lang="hu-HU" sz="2200" dirty="0"/>
                  <a:t>átlagos műveletidő</a:t>
                </a:r>
              </a:p>
              <a:p>
                <a:pPr lvl="1"/>
                <a:r>
                  <a:rPr lang="hu-HU" sz="1800" i="1" dirty="0" err="1"/>
                  <a:t>mT</a:t>
                </a:r>
                <a:r>
                  <a:rPr lang="hu-HU" sz="1800" i="1" dirty="0"/>
                  <a:t>(n) </a:t>
                </a:r>
                <a:r>
                  <a:rPr lang="hu-HU" sz="1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≤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AT(n)</a:t>
                </a:r>
                <a:r>
                  <a:rPr lang="hu-HU" sz="1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≤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MT(n)</a:t>
                </a:r>
                <a:endParaRPr lang="hu-HU" sz="1800" i="1" dirty="0"/>
              </a:p>
              <a:p>
                <a:pPr lvl="1"/>
                <a:endParaRPr lang="hu-HU" sz="1800" dirty="0">
                  <a:latin typeface="F29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3BAA92-27A1-9A64-B41E-1EBF0156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73158"/>
                <a:ext cx="10018713" cy="4766554"/>
              </a:xfrm>
              <a:blipFill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ím 1">
            <a:extLst>
              <a:ext uri="{FF2B5EF4-FFF2-40B4-BE49-F238E27FC236}">
                <a16:creationId xmlns:a16="http://schemas.microsoft.com/office/drawing/2014/main" id="{373F0844-BF83-DC27-8CC7-DF09FA571283}"/>
              </a:ext>
            </a:extLst>
          </p:cNvPr>
          <p:cNvSpPr txBox="1">
            <a:spLocks/>
          </p:cNvSpPr>
          <p:nvPr/>
        </p:nvSpPr>
        <p:spPr>
          <a:xfrm>
            <a:off x="1361094" y="547491"/>
            <a:ext cx="10018713" cy="10463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b="0" i="0" u="none" strike="noStrike" baseline="0" dirty="0">
                <a:latin typeface="F83"/>
              </a:rPr>
              <a:t>Programok, alprogramok és hatékonyságuk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873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193DF-BF5C-7710-1F59-341E099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5104"/>
            <a:ext cx="10255406" cy="995516"/>
          </a:xfrm>
        </p:spPr>
        <p:txBody>
          <a:bodyPr>
            <a:normAutofit/>
          </a:bodyPr>
          <a:lstStyle/>
          <a:p>
            <a:r>
              <a:rPr lang="hu-HU" dirty="0"/>
              <a:t>Algoritmus, elő- és utófeltétel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96530"/>
                <a:ext cx="10018713" cy="41163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Algoritmus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e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gy jól definiált kiszámítási eljárás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valamely adatok 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bemenet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vagy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input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felhasználásával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újabbakat 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kimenet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eredmény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vagy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output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állít elő 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Pl. két egész szám legnagyobb közös osztójára: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lnko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y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) 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endParaRPr lang="hu-HU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Az algoritmus bemenete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egy adott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előfeltételnek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kell eleget tegyen. 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Pl. </a:t>
                </a:r>
                <a:r>
                  <a:rPr lang="hu-HU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lnko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y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) függvénynél: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y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egész számok, és nem mindkettő nulla</a:t>
                </a:r>
                <a:endParaRPr lang="hu-HU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96530"/>
                <a:ext cx="10018713" cy="4116366"/>
              </a:xfrm>
              <a:blipFill>
                <a:blip r:embed="rId2"/>
                <a:stretch>
                  <a:fillRect l="-1521" t="-2667" b="-25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2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2434-C1FF-94AA-E1A9-A8D69784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3323C-291E-4CF5-A3B6-A718EE4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64560"/>
            <a:ext cx="10255406" cy="995516"/>
          </a:xfrm>
        </p:spPr>
        <p:txBody>
          <a:bodyPr>
            <a:normAutofit/>
          </a:bodyPr>
          <a:lstStyle/>
          <a:p>
            <a:r>
              <a:rPr lang="hu-HU" dirty="0"/>
              <a:t>Algoritmus, elő- és utófeltétel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F632C-BFC0-BB8D-1563-A30A3F98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3821"/>
            <a:ext cx="10018713" cy="40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Ha az előfeltétel teljesül, a kimenet adott </a:t>
            </a:r>
            <a:r>
              <a:rPr lang="hu-HU" i="1" dirty="0">
                <a:effectLst/>
                <a:ea typeface="Calibri" panose="020F0502020204030204" pitchFamily="34" charset="0"/>
                <a:cs typeface="F78"/>
              </a:rPr>
              <a:t>utófeltételnek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kell eleget tegyen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algoritmus bemenete és a kimenete közt elvárt kapcsolat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algoritmus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számítási lépésekből áll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szekvenciák, elágazások, ciklusok, eljárás- és függvényhívások segítségével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pszeudo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-kódot (pl.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struktogramokat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felhasználva formálunk algoritmussá.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1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193DF-BF5C-7710-1F59-341E099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63" y="125363"/>
            <a:ext cx="10255406" cy="916856"/>
          </a:xfrm>
        </p:spPr>
        <p:txBody>
          <a:bodyPr>
            <a:normAutofit/>
          </a:bodyPr>
          <a:lstStyle/>
          <a:p>
            <a:r>
              <a:rPr lang="hu-HU" dirty="0"/>
              <a:t>Rendezési feladat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14401"/>
                <a:ext cx="10018713" cy="54962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Szinte minden komolyabb számítógépes alkalmazásban szükséges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tárolt adatok hatékony visszakeresése miatt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F78"/>
                  </a:rPr>
                  <a:t>kulcs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78"/>
                  </a:rPr>
                  <a:t>: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olyan adat, aminek típusán teljes rendezés definiált 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pl. egy szám vagy egy </a:t>
                </a:r>
                <a:r>
                  <a:rPr lang="hu-HU" sz="16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sztring</a:t>
                </a:r>
                <a:r>
                  <a:rPr lang="hu-HU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b="1" dirty="0">
                    <a:effectLst/>
                    <a:ea typeface="Calibri" panose="020F0502020204030204" pitchFamily="34" charset="0"/>
                    <a:cs typeface="F48"/>
                  </a:rPr>
                  <a:t>Bemenet: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darab kulcs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⟨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baseline="-25000" dirty="0">
                    <a:effectLst/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baseline="-25000" dirty="0">
                    <a:effectLst/>
                    <a:ea typeface="Calibri" panose="020F0502020204030204" pitchFamily="34" charset="0"/>
                    <a:cs typeface="CMR8"/>
                  </a:rPr>
                  <a:t>2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. . . ,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i="1" baseline="-25000" dirty="0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⟩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sorozata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b="1" dirty="0">
                    <a:effectLst/>
                    <a:ea typeface="Calibri" panose="020F0502020204030204" pitchFamily="34" charset="0"/>
                    <a:cs typeface="F48"/>
                  </a:rPr>
                  <a:t>Kimenet: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A bemenet egy olyan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i="1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⟩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permutációja, </a:t>
                </a:r>
                <a:b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			amelyre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≤</m:t>
                    </m:r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≤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. </a:t>
                </a: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.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.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Rendezés: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alapértelmezésben mindig monoton növekvő (nem-csökkenő) rendezést fogunk érteni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rendezés megfeleljen a fenti specifikációnak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14401"/>
                <a:ext cx="10018713" cy="54962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193DF-BF5C-7710-1F59-341E099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17" y="942486"/>
            <a:ext cx="10255406" cy="916856"/>
          </a:xfrm>
        </p:spPr>
        <p:txBody>
          <a:bodyPr>
            <a:normAutofit/>
          </a:bodyPr>
          <a:lstStyle/>
          <a:p>
            <a:r>
              <a:rPr lang="hu-HU" dirty="0"/>
              <a:t>Rendezési feladat sorozatra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20630"/>
                <a:ext cx="10018713" cy="429000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Egy sorozatot legegyszerűbben egy tömbben tárolhatunk</a:t>
                </a:r>
                <a:r>
                  <a:rPr lang="hu-H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tömb rendezéseknél feltesszük: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 tömb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elemtípusára teljes rendezés definiált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az értékadó utasítás is értelmezve van 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 [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vagy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/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1 : 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 [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és a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fizikailag tömbhivatkozások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F29"/>
                  </a:rPr>
                  <a:t>length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: tömb hossza, </a:t>
                </a:r>
                <a:r>
                  <a:rPr lang="hu-HU" sz="1800" i="1" dirty="0">
                    <a:ea typeface="Calibri" panose="020F0502020204030204" pitchFamily="34" charset="0"/>
                    <a:cs typeface="F29"/>
                  </a:rPr>
                  <a:t>pointer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: tömbtároló)</a:t>
                </a:r>
                <a:endParaRPr lang="hu-HU" sz="1800" dirty="0">
                  <a:effectLst/>
                  <a:ea typeface="Calibri" panose="020F0502020204030204" pitchFamily="34" charset="0"/>
                  <a:cs typeface="F29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alkalmasak a tömbök azonosítására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20630"/>
                <a:ext cx="10018713" cy="42900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5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01" y="1494084"/>
            <a:ext cx="7825060" cy="5041641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2" action="ppaction://hlinksldjump"/>
              </a:rPr>
              <a:t>Néhány alapvető jelölés</a:t>
            </a:r>
            <a:endParaRPr lang="hu-HU" dirty="0"/>
          </a:p>
          <a:p>
            <a:r>
              <a:rPr lang="hu-HU" dirty="0">
                <a:hlinkClick r:id="rId3" action="ppaction://hlinksldjump"/>
              </a:rPr>
              <a:t>Tömbök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A </a:t>
            </a:r>
            <a:r>
              <a:rPr lang="hu-HU" dirty="0" err="1">
                <a:hlinkClick r:id="rId4" action="ppaction://hlinksldjump"/>
              </a:rPr>
              <a:t>struktogramok</a:t>
            </a:r>
            <a:r>
              <a:rPr lang="hu-HU" dirty="0">
                <a:hlinkClick r:id="rId4" action="ppaction://hlinksldjump"/>
              </a:rPr>
              <a:t> paraméterlistái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Eljárások, függvények, ciklusok, rekurzió</a:t>
            </a:r>
            <a:endParaRPr lang="hu-HU" dirty="0"/>
          </a:p>
          <a:p>
            <a:r>
              <a:rPr lang="hu-HU" sz="2400" b="0" i="0" u="none" strike="noStrike" baseline="0" dirty="0">
                <a:hlinkClick r:id="rId5" action="ppaction://hlinksldjump"/>
              </a:rPr>
              <a:t>Programok, alprogramok és hatékonyságuk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Beszúró rendezés (</a:t>
            </a:r>
            <a:r>
              <a:rPr lang="hu-HU" dirty="0" err="1">
                <a:hlinkClick r:id="rId6" action="ppaction://hlinksldjump"/>
              </a:rPr>
              <a:t>Insertion</a:t>
            </a:r>
            <a:r>
              <a:rPr lang="hu-HU" dirty="0">
                <a:hlinkClick r:id="rId6" action="ppaction://hlinksldjump"/>
              </a:rPr>
              <a:t> sort)</a:t>
            </a:r>
            <a:endParaRPr lang="hu-HU" dirty="0">
              <a:hlinkClick r:id="rId7" action="ppaction://hlinksldjump"/>
            </a:endParaRPr>
          </a:p>
          <a:p>
            <a:r>
              <a:rPr lang="hu-HU" dirty="0">
                <a:hlinkClick r:id="rId8" action="ppaction://hlinksldjump"/>
              </a:rPr>
              <a:t>Rendezések stabilitása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Kiválasztó rendezések (</a:t>
            </a:r>
            <a:r>
              <a:rPr lang="hu-HU" dirty="0" err="1">
                <a:hlinkClick r:id="rId7" action="ppaction://hlinksldjump"/>
              </a:rPr>
              <a:t>selection</a:t>
            </a:r>
            <a:r>
              <a:rPr lang="hu-HU" dirty="0">
                <a:hlinkClick r:id="rId7" action="ppaction://hlinksldjump"/>
              </a:rPr>
              <a:t> </a:t>
            </a:r>
            <a:r>
              <a:rPr lang="hu-HU" dirty="0" err="1">
                <a:hlinkClick r:id="rId7" action="ppaction://hlinksldjump"/>
              </a:rPr>
              <a:t>sorts</a:t>
            </a:r>
            <a:r>
              <a:rPr lang="hu-HU" dirty="0">
                <a:hlinkClick r:id="rId7" action="ppaction://hlinksldjump"/>
              </a:rPr>
              <a:t>)</a:t>
            </a:r>
            <a:endParaRPr lang="hu-HU" dirty="0"/>
          </a:p>
          <a:p>
            <a:r>
              <a:rPr lang="hu-HU" dirty="0">
                <a:hlinkClick r:id="rId9" action="ppaction://hlinksldjump"/>
              </a:rPr>
              <a:t>Összefésülő rendezés (</a:t>
            </a:r>
            <a:r>
              <a:rPr lang="hu-HU" dirty="0" err="1">
                <a:hlinkClick r:id="rId9" action="ppaction://hlinksldjump"/>
              </a:rPr>
              <a:t>Merge</a:t>
            </a:r>
            <a:r>
              <a:rPr lang="hu-HU" dirty="0">
                <a:hlinkClick r:id="rId9" action="ppaction://hlinksldjump"/>
              </a:rPr>
              <a:t> Sort)</a:t>
            </a:r>
            <a:endParaRPr lang="hu-HU" dirty="0"/>
          </a:p>
          <a:p>
            <a:r>
              <a:rPr lang="hu-HU" dirty="0">
                <a:hlinkClick r:id="rId10" action="ppaction://hlinksldjump"/>
              </a:rPr>
              <a:t>Ellenőrző kérdések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C89B2-DC1C-190E-DDEC-9F5BCAA9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A5C1B0-57D9-8705-4C8F-F4B6030D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63" y="125363"/>
            <a:ext cx="10255406" cy="916856"/>
          </a:xfrm>
        </p:spPr>
        <p:txBody>
          <a:bodyPr>
            <a:normAutofit/>
          </a:bodyPr>
          <a:lstStyle/>
          <a:p>
            <a:r>
              <a:rPr lang="hu-HU" dirty="0"/>
              <a:t>Rendezési feladat sorozatra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549617-53D5-FA6A-1F32-55BD5CA2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2219"/>
            <a:ext cx="10018713" cy="5368413"/>
          </a:xfrm>
        </p:spPr>
        <p:txBody>
          <a:bodyPr>
            <a:norm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tömb elemei: 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[0]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, . . . ,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1] /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[1]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, . . . ,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= 0 -&gt;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a tömbnek nincs eleme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 err="1">
                <a:ea typeface="Calibri" panose="020F0502020204030204" pitchFamily="34" charset="0"/>
                <a:cs typeface="CMR12"/>
              </a:rPr>
              <a:t>k</a:t>
            </a:r>
            <a:r>
              <a:rPr lang="hu-HU" sz="2000" dirty="0" err="1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 err="1">
                <a:ea typeface="Calibri" panose="020F0502020204030204" pitchFamily="34" charset="0"/>
                <a:cs typeface="CMMI12"/>
              </a:rPr>
              <a:t>u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 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/</a:t>
            </a:r>
            <a:r>
              <a:rPr lang="hu-HU" sz="1800" i="1" dirty="0"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:  első/utolsó elem indexe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&gt;</a:t>
            </a:r>
            <a:r>
              <a:rPr lang="hu-HU" sz="1800" i="1" dirty="0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=&gt;</a:t>
            </a:r>
            <a:r>
              <a:rPr lang="hu-HU" sz="1800" i="1" dirty="0">
                <a:effectLst/>
                <a:ea typeface="Calibri" panose="020F0502020204030204" pitchFamily="34" charset="0"/>
                <a:cs typeface="CMR12"/>
              </a:rPr>
              <a:t>B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 err="1">
                <a:effectLst/>
                <a:ea typeface="Calibri" panose="020F0502020204030204" pitchFamily="34" charset="0"/>
                <a:cs typeface="CMR12"/>
              </a:rPr>
              <a:t>..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] résztömb üres</a:t>
            </a:r>
            <a:endParaRPr lang="hu-HU" sz="1800" i="1" dirty="0">
              <a:effectLst/>
              <a:ea typeface="Calibri" panose="020F0502020204030204" pitchFamily="34" charset="0"/>
              <a:cs typeface="CMMI12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a typeface="Calibri" panose="020F0502020204030204" pitchFamily="34" charset="0"/>
                <a:cs typeface="CMR12"/>
              </a:rPr>
              <a:t>A</a:t>
            </a:r>
            <a:r>
              <a:rPr lang="hu-HU" sz="2000" dirty="0"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 err="1">
                <a:ea typeface="Calibri" panose="020F0502020204030204" pitchFamily="34" charset="0"/>
                <a:cs typeface="CMR12"/>
              </a:rPr>
              <a:t>k</a:t>
            </a:r>
            <a:r>
              <a:rPr lang="hu-HU" sz="2000" dirty="0" err="1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 err="1">
                <a:ea typeface="Calibri" panose="020F0502020204030204" pitchFamily="34" charset="0"/>
                <a:cs typeface="CMMI12"/>
              </a:rPr>
              <a:t>u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/</a:t>
            </a:r>
            <a:r>
              <a:rPr lang="hu-HU" sz="1800" i="1" dirty="0"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-1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:  első/utolsó elem indexe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=&gt;</a:t>
            </a:r>
            <a:r>
              <a:rPr lang="hu-HU" sz="1800" i="1" dirty="0">
                <a:effectLst/>
                <a:ea typeface="Calibri" panose="020F0502020204030204" pitchFamily="34" charset="0"/>
                <a:cs typeface="CMR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 err="1">
                <a:effectLst/>
                <a:ea typeface="Calibri" panose="020F0502020204030204" pitchFamily="34" charset="0"/>
                <a:cs typeface="CMR12"/>
              </a:rPr>
              <a:t>..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) résztömb üres</a:t>
            </a:r>
            <a:endParaRPr lang="hu-HU" sz="1800" i="1" dirty="0">
              <a:effectLst/>
              <a:ea typeface="Calibri" panose="020F0502020204030204" pitchFamily="34" charset="0"/>
              <a:cs typeface="CMMI12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R12"/>
              </a:rPr>
              <a:t>1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 / 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R12"/>
              </a:rPr>
              <a:t>0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résztömb a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/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tömb minden elemét tartalmazza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9F776-3308-0FEC-3D53-672DD65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410" y="596083"/>
            <a:ext cx="7111773" cy="1025013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/>
              <a:t>Beszúró rendezés</a:t>
            </a:r>
            <a:br>
              <a:rPr lang="hu-HU" dirty="0"/>
            </a:br>
            <a:r>
              <a:rPr lang="hu-HU" dirty="0"/>
              <a:t> (</a:t>
            </a:r>
            <a:r>
              <a:rPr lang="hu-HU" dirty="0" err="1"/>
              <a:t>Insertion</a:t>
            </a:r>
            <a:r>
              <a:rPr lang="hu-HU" dirty="0"/>
              <a:t> sort)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4E8D7F-AD0A-A91A-197B-645539B0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790" y="2112625"/>
            <a:ext cx="10018713" cy="47391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rendezés lépései: (pl. az 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⟩ 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Felosztjuk a sorozatot egy rendezett </a:t>
            </a:r>
            <a:br>
              <a:rPr lang="hu-HU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és egy ezt követő rendezetlen szakaszra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Beszúrjuk a rendezetlen szakasz első elemét a rendezett részbe a megfelelő helyre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Ezt ismételgetjük, amíg a sorozat rendezetlen vége el nem fogy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93" y="329646"/>
            <a:ext cx="4816289" cy="32702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6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BCF98-EB17-C08C-7712-31C22966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46" y="139378"/>
            <a:ext cx="10018713" cy="916858"/>
          </a:xfrm>
        </p:spPr>
        <p:txBody>
          <a:bodyPr/>
          <a:lstStyle/>
          <a:p>
            <a:r>
              <a:rPr lang="hu-HU" dirty="0"/>
              <a:t>Beszúró rendezés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209F0A-8249-68EF-BE38-3A877317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5" y="1342417"/>
            <a:ext cx="9942446" cy="507940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rendezett beszúrás technikája: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sorozat tárolásától függ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Naiv megoldás: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beszúrandó elemet addig cserélgetjük a bal szomszédjával, amíg a helyére nem ér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Sok felesleges adatmozgatás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Hatékonyabb: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Ha a helyén van -&gt; nem mozdítjuk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Különben: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F29"/>
              </a:rPr>
              <a:t>Elején kivesszük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F29"/>
              </a:rPr>
              <a:t>Megkeressük a helyét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F29"/>
              </a:rPr>
              <a:t>Visszatesszük a tömbbe</a:t>
            </a:r>
            <a:endParaRPr lang="hu-HU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2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BCF98-EB17-C08C-7712-31C22966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2" y="217199"/>
            <a:ext cx="11130116" cy="916858"/>
          </a:xfrm>
        </p:spPr>
        <p:txBody>
          <a:bodyPr/>
          <a:lstStyle/>
          <a:p>
            <a:r>
              <a:rPr lang="hu-HU" dirty="0"/>
              <a:t>Naiv beszúró rendezés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209F0A-8249-68EF-BE38-3A877317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4" y="983226"/>
            <a:ext cx="10136339" cy="5657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dirty="0">
                <a:effectLst/>
                <a:ea typeface="Calibri" panose="020F0502020204030204" pitchFamily="34" charset="0"/>
                <a:cs typeface="F29"/>
              </a:rPr>
              <a:t>Beszúrás a beszúró rendezés alapváltozatában: </a:t>
            </a:r>
            <a:endParaRPr lang="hu-H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rendezetlen szakasz első elemét 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 összehasonlítjuk</a:t>
            </a:r>
            <a:br>
              <a:rPr lang="hu-HU" sz="1800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rendezett szakasz utolsó elemével 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dirty="0">
              <a:effectLst/>
              <a:ea typeface="Calibri" panose="020F0502020204030204" pitchFamily="34" charset="0"/>
              <a:cs typeface="CMMI12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helyén van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/>
              <a:t> a rendezett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szakasz felső határát eggyel növeljük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&gt;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endParaRPr lang="hu-HU" dirty="0">
              <a:ea typeface="Calibri" panose="020F0502020204030204" pitchFamily="34" charset="0"/>
              <a:cs typeface="CMMI12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dirty="0" err="1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-et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elmentjük egy temporális változóba </a:t>
            </a:r>
            <a:r>
              <a:rPr lang="hu-HU" sz="1800" dirty="0"/>
              <a:t>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-t 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helyére csúsztatjuk -&gt;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régi helyén: „lyuk”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mozgatás, amíg a lyuknak van bal szomszédja, és ez &gt;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-</a:t>
            </a:r>
            <a:r>
              <a:rPr lang="hu-HU" sz="1800" dirty="0" err="1">
                <a:effectLst/>
                <a:ea typeface="Calibri" panose="020F0502020204030204" pitchFamily="34" charset="0"/>
                <a:cs typeface="CMMI12"/>
              </a:rPr>
              <a:t>et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a </a:t>
            </a:r>
            <a:r>
              <a:rPr lang="hu-HU" sz="1800" dirty="0">
                <a:effectLst/>
                <a:ea typeface="CMMI12"/>
                <a:cs typeface="CMMI12"/>
              </a:rPr>
              <a:t>„</a:t>
            </a:r>
            <a:r>
              <a:rPr lang="hu-HU" sz="1800" dirty="0">
                <a:ea typeface="CMMI12"/>
                <a:cs typeface="CMMI12"/>
              </a:rPr>
              <a:t>l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yuk</a:t>
            </a:r>
            <a:r>
              <a:rPr lang="hu-HU" sz="1800" dirty="0">
                <a:effectLst/>
                <a:ea typeface="CMMI12"/>
                <a:cs typeface="CMMI12"/>
              </a:rPr>
              <a:t>”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CMMI12"/>
              </a:rPr>
              <a:t>ba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tessz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ük</a:t>
            </a:r>
            <a:endParaRPr lang="hu-HU" sz="18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FDAF465-5DD4-5FCD-CC50-0CFB9287199D}"/>
              </a:ext>
            </a:extLst>
          </p:cNvPr>
          <p:cNvSpPr txBox="1"/>
          <p:nvPr/>
        </p:nvSpPr>
        <p:spPr>
          <a:xfrm>
            <a:off x="9037247" y="4650291"/>
            <a:ext cx="1728358" cy="2172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8|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SY10"/>
                <a:ea typeface="Calibri" panose="020F0502020204030204" pitchFamily="34" charset="0"/>
                <a:cs typeface="CMSY10"/>
              </a:rPr>
              <a:t>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643" y="1057597"/>
            <a:ext cx="3644358" cy="34104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61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1DD57E-4B2F-9AA2-0897-F712B7A00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5851671" cy="1752599"/>
          </a:xfrm>
        </p:spPr>
        <p:txBody>
          <a:bodyPr/>
          <a:lstStyle/>
          <a:p>
            <a:r>
              <a:rPr lang="hu-HU" dirty="0"/>
              <a:t>Beszúró rendezés </a:t>
            </a:r>
            <a:br>
              <a:rPr lang="hu-HU" dirty="0"/>
            </a:br>
            <a:r>
              <a:rPr lang="hu-HU" dirty="0"/>
              <a:t>C# kódja*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3907955-3288-948F-2BFD-098B53952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057" y="685800"/>
            <a:ext cx="3637261" cy="5275034"/>
          </a:xfrm>
          <a:custGeom>
            <a:avLst/>
            <a:gdLst>
              <a:gd name="connsiteX0" fmla="*/ 0 w 3637261"/>
              <a:gd name="connsiteY0" fmla="*/ 0 h 5275034"/>
              <a:gd name="connsiteX1" fmla="*/ 592354 w 3637261"/>
              <a:gd name="connsiteY1" fmla="*/ 0 h 5275034"/>
              <a:gd name="connsiteX2" fmla="*/ 1111963 w 3637261"/>
              <a:gd name="connsiteY2" fmla="*/ 0 h 5275034"/>
              <a:gd name="connsiteX3" fmla="*/ 1558826 w 3637261"/>
              <a:gd name="connsiteY3" fmla="*/ 0 h 5275034"/>
              <a:gd name="connsiteX4" fmla="*/ 1969317 w 3637261"/>
              <a:gd name="connsiteY4" fmla="*/ 0 h 5275034"/>
              <a:gd name="connsiteX5" fmla="*/ 2525298 w 3637261"/>
              <a:gd name="connsiteY5" fmla="*/ 0 h 5275034"/>
              <a:gd name="connsiteX6" fmla="*/ 3081280 w 3637261"/>
              <a:gd name="connsiteY6" fmla="*/ 0 h 5275034"/>
              <a:gd name="connsiteX7" fmla="*/ 3637261 w 3637261"/>
              <a:gd name="connsiteY7" fmla="*/ 0 h 5275034"/>
              <a:gd name="connsiteX8" fmla="*/ 3637261 w 3637261"/>
              <a:gd name="connsiteY8" fmla="*/ 427864 h 5275034"/>
              <a:gd name="connsiteX9" fmla="*/ 3637261 w 3637261"/>
              <a:gd name="connsiteY9" fmla="*/ 855728 h 5275034"/>
              <a:gd name="connsiteX10" fmla="*/ 3637261 w 3637261"/>
              <a:gd name="connsiteY10" fmla="*/ 1389092 h 5275034"/>
              <a:gd name="connsiteX11" fmla="*/ 3637261 w 3637261"/>
              <a:gd name="connsiteY11" fmla="*/ 2027958 h 5275034"/>
              <a:gd name="connsiteX12" fmla="*/ 3637261 w 3637261"/>
              <a:gd name="connsiteY12" fmla="*/ 2561322 h 5275034"/>
              <a:gd name="connsiteX13" fmla="*/ 3637261 w 3637261"/>
              <a:gd name="connsiteY13" fmla="*/ 3252938 h 5275034"/>
              <a:gd name="connsiteX14" fmla="*/ 3637261 w 3637261"/>
              <a:gd name="connsiteY14" fmla="*/ 3839053 h 5275034"/>
              <a:gd name="connsiteX15" fmla="*/ 3637261 w 3637261"/>
              <a:gd name="connsiteY15" fmla="*/ 4477918 h 5275034"/>
              <a:gd name="connsiteX16" fmla="*/ 3637261 w 3637261"/>
              <a:gd name="connsiteY16" fmla="*/ 5275034 h 5275034"/>
              <a:gd name="connsiteX17" fmla="*/ 3154025 w 3637261"/>
              <a:gd name="connsiteY17" fmla="*/ 5275034 h 5275034"/>
              <a:gd name="connsiteX18" fmla="*/ 2598044 w 3637261"/>
              <a:gd name="connsiteY18" fmla="*/ 5275034 h 5275034"/>
              <a:gd name="connsiteX19" fmla="*/ 2114807 w 3637261"/>
              <a:gd name="connsiteY19" fmla="*/ 5275034 h 5275034"/>
              <a:gd name="connsiteX20" fmla="*/ 1558826 w 3637261"/>
              <a:gd name="connsiteY20" fmla="*/ 5275034 h 5275034"/>
              <a:gd name="connsiteX21" fmla="*/ 1039217 w 3637261"/>
              <a:gd name="connsiteY21" fmla="*/ 5275034 h 5275034"/>
              <a:gd name="connsiteX22" fmla="*/ 628727 w 3637261"/>
              <a:gd name="connsiteY22" fmla="*/ 5275034 h 5275034"/>
              <a:gd name="connsiteX23" fmla="*/ 0 w 3637261"/>
              <a:gd name="connsiteY23" fmla="*/ 5275034 h 5275034"/>
              <a:gd name="connsiteX24" fmla="*/ 0 w 3637261"/>
              <a:gd name="connsiteY24" fmla="*/ 4741669 h 5275034"/>
              <a:gd name="connsiteX25" fmla="*/ 0 w 3637261"/>
              <a:gd name="connsiteY25" fmla="*/ 4261055 h 5275034"/>
              <a:gd name="connsiteX26" fmla="*/ 0 w 3637261"/>
              <a:gd name="connsiteY26" fmla="*/ 3674940 h 5275034"/>
              <a:gd name="connsiteX27" fmla="*/ 0 w 3637261"/>
              <a:gd name="connsiteY27" fmla="*/ 3247076 h 5275034"/>
              <a:gd name="connsiteX28" fmla="*/ 0 w 3637261"/>
              <a:gd name="connsiteY28" fmla="*/ 2766462 h 5275034"/>
              <a:gd name="connsiteX29" fmla="*/ 0 w 3637261"/>
              <a:gd name="connsiteY29" fmla="*/ 2233098 h 5275034"/>
              <a:gd name="connsiteX30" fmla="*/ 0 w 3637261"/>
              <a:gd name="connsiteY30" fmla="*/ 1594232 h 5275034"/>
              <a:gd name="connsiteX31" fmla="*/ 0 w 3637261"/>
              <a:gd name="connsiteY31" fmla="*/ 955367 h 5275034"/>
              <a:gd name="connsiteX32" fmla="*/ 0 w 3637261"/>
              <a:gd name="connsiteY32" fmla="*/ 527503 h 5275034"/>
              <a:gd name="connsiteX33" fmla="*/ 0 w 3637261"/>
              <a:gd name="connsiteY33" fmla="*/ 0 h 527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37261" h="5275034" fill="none" extrusionOk="0">
                <a:moveTo>
                  <a:pt x="0" y="0"/>
                </a:moveTo>
                <a:cubicBezTo>
                  <a:pt x="151902" y="-23702"/>
                  <a:pt x="338534" y="27102"/>
                  <a:pt x="592354" y="0"/>
                </a:cubicBezTo>
                <a:cubicBezTo>
                  <a:pt x="846174" y="-27102"/>
                  <a:pt x="973789" y="37438"/>
                  <a:pt x="1111963" y="0"/>
                </a:cubicBezTo>
                <a:cubicBezTo>
                  <a:pt x="1250137" y="-37438"/>
                  <a:pt x="1371950" y="12839"/>
                  <a:pt x="1558826" y="0"/>
                </a:cubicBezTo>
                <a:cubicBezTo>
                  <a:pt x="1745702" y="-12839"/>
                  <a:pt x="1773613" y="15276"/>
                  <a:pt x="1969317" y="0"/>
                </a:cubicBezTo>
                <a:cubicBezTo>
                  <a:pt x="2165021" y="-15276"/>
                  <a:pt x="2349690" y="1533"/>
                  <a:pt x="2525298" y="0"/>
                </a:cubicBezTo>
                <a:cubicBezTo>
                  <a:pt x="2700906" y="-1533"/>
                  <a:pt x="2803664" y="23453"/>
                  <a:pt x="3081280" y="0"/>
                </a:cubicBezTo>
                <a:cubicBezTo>
                  <a:pt x="3358896" y="-23453"/>
                  <a:pt x="3479311" y="16779"/>
                  <a:pt x="3637261" y="0"/>
                </a:cubicBezTo>
                <a:cubicBezTo>
                  <a:pt x="3658538" y="189071"/>
                  <a:pt x="3629852" y="252814"/>
                  <a:pt x="3637261" y="427864"/>
                </a:cubicBezTo>
                <a:cubicBezTo>
                  <a:pt x="3644670" y="602914"/>
                  <a:pt x="3625608" y="742961"/>
                  <a:pt x="3637261" y="855728"/>
                </a:cubicBezTo>
                <a:cubicBezTo>
                  <a:pt x="3648914" y="968495"/>
                  <a:pt x="3619152" y="1179377"/>
                  <a:pt x="3637261" y="1389092"/>
                </a:cubicBezTo>
                <a:cubicBezTo>
                  <a:pt x="3655370" y="1598807"/>
                  <a:pt x="3613920" y="1861999"/>
                  <a:pt x="3637261" y="2027958"/>
                </a:cubicBezTo>
                <a:cubicBezTo>
                  <a:pt x="3660602" y="2193917"/>
                  <a:pt x="3605848" y="2378420"/>
                  <a:pt x="3637261" y="2561322"/>
                </a:cubicBezTo>
                <a:cubicBezTo>
                  <a:pt x="3668674" y="2744224"/>
                  <a:pt x="3584548" y="3050476"/>
                  <a:pt x="3637261" y="3252938"/>
                </a:cubicBezTo>
                <a:cubicBezTo>
                  <a:pt x="3689974" y="3455400"/>
                  <a:pt x="3612899" y="3703476"/>
                  <a:pt x="3637261" y="3839053"/>
                </a:cubicBezTo>
                <a:cubicBezTo>
                  <a:pt x="3661623" y="3974631"/>
                  <a:pt x="3621660" y="4331279"/>
                  <a:pt x="3637261" y="4477918"/>
                </a:cubicBezTo>
                <a:cubicBezTo>
                  <a:pt x="3652862" y="4624558"/>
                  <a:pt x="3594421" y="4915081"/>
                  <a:pt x="3637261" y="5275034"/>
                </a:cubicBezTo>
                <a:cubicBezTo>
                  <a:pt x="3453685" y="5318564"/>
                  <a:pt x="3280078" y="5223638"/>
                  <a:pt x="3154025" y="5275034"/>
                </a:cubicBezTo>
                <a:cubicBezTo>
                  <a:pt x="3027972" y="5326430"/>
                  <a:pt x="2807685" y="5216229"/>
                  <a:pt x="2598044" y="5275034"/>
                </a:cubicBezTo>
                <a:cubicBezTo>
                  <a:pt x="2388403" y="5333839"/>
                  <a:pt x="2280755" y="5263960"/>
                  <a:pt x="2114807" y="5275034"/>
                </a:cubicBezTo>
                <a:cubicBezTo>
                  <a:pt x="1948859" y="5286108"/>
                  <a:pt x="1695583" y="5257833"/>
                  <a:pt x="1558826" y="5275034"/>
                </a:cubicBezTo>
                <a:cubicBezTo>
                  <a:pt x="1422069" y="5292235"/>
                  <a:pt x="1258679" y="5247151"/>
                  <a:pt x="1039217" y="5275034"/>
                </a:cubicBezTo>
                <a:cubicBezTo>
                  <a:pt x="819755" y="5302917"/>
                  <a:pt x="737100" y="5236377"/>
                  <a:pt x="628727" y="5275034"/>
                </a:cubicBezTo>
                <a:cubicBezTo>
                  <a:pt x="520354" y="5313691"/>
                  <a:pt x="157903" y="5236049"/>
                  <a:pt x="0" y="5275034"/>
                </a:cubicBezTo>
                <a:cubicBezTo>
                  <a:pt x="-62308" y="5140805"/>
                  <a:pt x="2810" y="4921433"/>
                  <a:pt x="0" y="4741669"/>
                </a:cubicBezTo>
                <a:cubicBezTo>
                  <a:pt x="-2810" y="4561905"/>
                  <a:pt x="18457" y="4374696"/>
                  <a:pt x="0" y="4261055"/>
                </a:cubicBezTo>
                <a:cubicBezTo>
                  <a:pt x="-18457" y="4147414"/>
                  <a:pt x="21431" y="3906874"/>
                  <a:pt x="0" y="3674940"/>
                </a:cubicBezTo>
                <a:cubicBezTo>
                  <a:pt x="-21431" y="3443007"/>
                  <a:pt x="44627" y="3336213"/>
                  <a:pt x="0" y="3247076"/>
                </a:cubicBezTo>
                <a:cubicBezTo>
                  <a:pt x="-44627" y="3157939"/>
                  <a:pt x="38608" y="2954364"/>
                  <a:pt x="0" y="2766462"/>
                </a:cubicBezTo>
                <a:cubicBezTo>
                  <a:pt x="-38608" y="2578560"/>
                  <a:pt x="1384" y="2426794"/>
                  <a:pt x="0" y="2233098"/>
                </a:cubicBezTo>
                <a:cubicBezTo>
                  <a:pt x="-1384" y="2039402"/>
                  <a:pt x="8016" y="1877162"/>
                  <a:pt x="0" y="1594232"/>
                </a:cubicBezTo>
                <a:cubicBezTo>
                  <a:pt x="-8016" y="1311302"/>
                  <a:pt x="30872" y="1102181"/>
                  <a:pt x="0" y="955367"/>
                </a:cubicBezTo>
                <a:cubicBezTo>
                  <a:pt x="-30872" y="808553"/>
                  <a:pt x="11243" y="660939"/>
                  <a:pt x="0" y="527503"/>
                </a:cubicBezTo>
                <a:cubicBezTo>
                  <a:pt x="-11243" y="394067"/>
                  <a:pt x="55879" y="168299"/>
                  <a:pt x="0" y="0"/>
                </a:cubicBezTo>
                <a:close/>
              </a:path>
              <a:path w="3637261" h="5275034" stroke="0" extrusionOk="0">
                <a:moveTo>
                  <a:pt x="0" y="0"/>
                </a:moveTo>
                <a:cubicBezTo>
                  <a:pt x="185106" y="-19492"/>
                  <a:pt x="417153" y="16680"/>
                  <a:pt x="592354" y="0"/>
                </a:cubicBezTo>
                <a:cubicBezTo>
                  <a:pt x="767555" y="-16680"/>
                  <a:pt x="889392" y="26476"/>
                  <a:pt x="1075590" y="0"/>
                </a:cubicBezTo>
                <a:cubicBezTo>
                  <a:pt x="1261788" y="-26476"/>
                  <a:pt x="1478940" y="49085"/>
                  <a:pt x="1595199" y="0"/>
                </a:cubicBezTo>
                <a:cubicBezTo>
                  <a:pt x="1711458" y="-49085"/>
                  <a:pt x="1953301" y="55982"/>
                  <a:pt x="2114807" y="0"/>
                </a:cubicBezTo>
                <a:cubicBezTo>
                  <a:pt x="2276313" y="-55982"/>
                  <a:pt x="2412624" y="63772"/>
                  <a:pt x="2707161" y="0"/>
                </a:cubicBezTo>
                <a:cubicBezTo>
                  <a:pt x="3001698" y="-63772"/>
                  <a:pt x="3264751" y="27151"/>
                  <a:pt x="3637261" y="0"/>
                </a:cubicBezTo>
                <a:cubicBezTo>
                  <a:pt x="3709598" y="184401"/>
                  <a:pt x="3583154" y="512490"/>
                  <a:pt x="3637261" y="691616"/>
                </a:cubicBezTo>
                <a:cubicBezTo>
                  <a:pt x="3691368" y="870742"/>
                  <a:pt x="3612013" y="1055860"/>
                  <a:pt x="3637261" y="1277730"/>
                </a:cubicBezTo>
                <a:cubicBezTo>
                  <a:pt x="3662509" y="1499600"/>
                  <a:pt x="3597412" y="1575468"/>
                  <a:pt x="3637261" y="1758345"/>
                </a:cubicBezTo>
                <a:cubicBezTo>
                  <a:pt x="3677110" y="1941222"/>
                  <a:pt x="3613908" y="2072885"/>
                  <a:pt x="3637261" y="2238959"/>
                </a:cubicBezTo>
                <a:cubicBezTo>
                  <a:pt x="3660614" y="2405033"/>
                  <a:pt x="3567452" y="2646885"/>
                  <a:pt x="3637261" y="2930574"/>
                </a:cubicBezTo>
                <a:cubicBezTo>
                  <a:pt x="3707070" y="3214263"/>
                  <a:pt x="3605099" y="3188329"/>
                  <a:pt x="3637261" y="3411189"/>
                </a:cubicBezTo>
                <a:cubicBezTo>
                  <a:pt x="3669423" y="3634049"/>
                  <a:pt x="3635847" y="3754883"/>
                  <a:pt x="3637261" y="3997304"/>
                </a:cubicBezTo>
                <a:cubicBezTo>
                  <a:pt x="3638675" y="4239725"/>
                  <a:pt x="3581115" y="4430604"/>
                  <a:pt x="3637261" y="4583418"/>
                </a:cubicBezTo>
                <a:cubicBezTo>
                  <a:pt x="3693407" y="4736232"/>
                  <a:pt x="3615525" y="4985817"/>
                  <a:pt x="3637261" y="5275034"/>
                </a:cubicBezTo>
                <a:cubicBezTo>
                  <a:pt x="3413262" y="5341159"/>
                  <a:pt x="3164297" y="5254727"/>
                  <a:pt x="3044907" y="5275034"/>
                </a:cubicBezTo>
                <a:cubicBezTo>
                  <a:pt x="2925517" y="5295341"/>
                  <a:pt x="2714490" y="5223518"/>
                  <a:pt x="2488926" y="5275034"/>
                </a:cubicBezTo>
                <a:cubicBezTo>
                  <a:pt x="2263362" y="5326550"/>
                  <a:pt x="2241546" y="5239046"/>
                  <a:pt x="2078435" y="5275034"/>
                </a:cubicBezTo>
                <a:cubicBezTo>
                  <a:pt x="1915324" y="5311022"/>
                  <a:pt x="1766985" y="5227439"/>
                  <a:pt x="1667944" y="5275034"/>
                </a:cubicBezTo>
                <a:cubicBezTo>
                  <a:pt x="1568903" y="5322629"/>
                  <a:pt x="1385520" y="5250998"/>
                  <a:pt x="1257453" y="5275034"/>
                </a:cubicBezTo>
                <a:cubicBezTo>
                  <a:pt x="1129386" y="5299070"/>
                  <a:pt x="1051751" y="5268453"/>
                  <a:pt x="846962" y="5275034"/>
                </a:cubicBezTo>
                <a:cubicBezTo>
                  <a:pt x="642173" y="5281615"/>
                  <a:pt x="377133" y="5210382"/>
                  <a:pt x="0" y="5275034"/>
                </a:cubicBezTo>
                <a:cubicBezTo>
                  <a:pt x="-15566" y="5105690"/>
                  <a:pt x="70071" y="4835208"/>
                  <a:pt x="0" y="4688919"/>
                </a:cubicBezTo>
                <a:cubicBezTo>
                  <a:pt x="-70071" y="4542630"/>
                  <a:pt x="65841" y="4390076"/>
                  <a:pt x="0" y="4102804"/>
                </a:cubicBezTo>
                <a:cubicBezTo>
                  <a:pt x="-65841" y="3815532"/>
                  <a:pt x="12392" y="3729660"/>
                  <a:pt x="0" y="3516689"/>
                </a:cubicBezTo>
                <a:cubicBezTo>
                  <a:pt x="-12392" y="3303719"/>
                  <a:pt x="61535" y="3184002"/>
                  <a:pt x="0" y="2877824"/>
                </a:cubicBezTo>
                <a:cubicBezTo>
                  <a:pt x="-61535" y="2571647"/>
                  <a:pt x="907" y="2589344"/>
                  <a:pt x="0" y="2449960"/>
                </a:cubicBezTo>
                <a:cubicBezTo>
                  <a:pt x="-907" y="2310576"/>
                  <a:pt x="65697" y="2018348"/>
                  <a:pt x="0" y="1863845"/>
                </a:cubicBezTo>
                <a:cubicBezTo>
                  <a:pt x="-65697" y="1709343"/>
                  <a:pt x="6876" y="1570840"/>
                  <a:pt x="0" y="1383231"/>
                </a:cubicBezTo>
                <a:cubicBezTo>
                  <a:pt x="-6876" y="1195622"/>
                  <a:pt x="50033" y="1032422"/>
                  <a:pt x="0" y="744366"/>
                </a:cubicBezTo>
                <a:cubicBezTo>
                  <a:pt x="-50033" y="456310"/>
                  <a:pt x="15489" y="17429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1AE36AF-194B-A11F-5270-91C086AA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55294">
            <a:off x="1795637" y="4033357"/>
            <a:ext cx="3696216" cy="1686160"/>
          </a:xfrm>
          <a:custGeom>
            <a:avLst/>
            <a:gdLst>
              <a:gd name="connsiteX0" fmla="*/ 0 w 3696216"/>
              <a:gd name="connsiteY0" fmla="*/ 0 h 1686160"/>
              <a:gd name="connsiteX1" fmla="*/ 564993 w 3696216"/>
              <a:gd name="connsiteY1" fmla="*/ 0 h 1686160"/>
              <a:gd name="connsiteX2" fmla="*/ 1129986 w 3696216"/>
              <a:gd name="connsiteY2" fmla="*/ 0 h 1686160"/>
              <a:gd name="connsiteX3" fmla="*/ 1658017 w 3696216"/>
              <a:gd name="connsiteY3" fmla="*/ 0 h 1686160"/>
              <a:gd name="connsiteX4" fmla="*/ 2149086 w 3696216"/>
              <a:gd name="connsiteY4" fmla="*/ 0 h 1686160"/>
              <a:gd name="connsiteX5" fmla="*/ 2751041 w 3696216"/>
              <a:gd name="connsiteY5" fmla="*/ 0 h 1686160"/>
              <a:gd name="connsiteX6" fmla="*/ 3168185 w 3696216"/>
              <a:gd name="connsiteY6" fmla="*/ 0 h 1686160"/>
              <a:gd name="connsiteX7" fmla="*/ 3696216 w 3696216"/>
              <a:gd name="connsiteY7" fmla="*/ 0 h 1686160"/>
              <a:gd name="connsiteX8" fmla="*/ 3696216 w 3696216"/>
              <a:gd name="connsiteY8" fmla="*/ 578915 h 1686160"/>
              <a:gd name="connsiteX9" fmla="*/ 3696216 w 3696216"/>
              <a:gd name="connsiteY9" fmla="*/ 1157830 h 1686160"/>
              <a:gd name="connsiteX10" fmla="*/ 3696216 w 3696216"/>
              <a:gd name="connsiteY10" fmla="*/ 1686160 h 1686160"/>
              <a:gd name="connsiteX11" fmla="*/ 3279072 w 3696216"/>
              <a:gd name="connsiteY11" fmla="*/ 1686160 h 1686160"/>
              <a:gd name="connsiteX12" fmla="*/ 2788003 w 3696216"/>
              <a:gd name="connsiteY12" fmla="*/ 1686160 h 1686160"/>
              <a:gd name="connsiteX13" fmla="*/ 2370859 w 3696216"/>
              <a:gd name="connsiteY13" fmla="*/ 1686160 h 1686160"/>
              <a:gd name="connsiteX14" fmla="*/ 1953714 w 3696216"/>
              <a:gd name="connsiteY14" fmla="*/ 1686160 h 1686160"/>
              <a:gd name="connsiteX15" fmla="*/ 1388721 w 3696216"/>
              <a:gd name="connsiteY15" fmla="*/ 1686160 h 1686160"/>
              <a:gd name="connsiteX16" fmla="*/ 860690 w 3696216"/>
              <a:gd name="connsiteY16" fmla="*/ 1686160 h 1686160"/>
              <a:gd name="connsiteX17" fmla="*/ 0 w 3696216"/>
              <a:gd name="connsiteY17" fmla="*/ 1686160 h 1686160"/>
              <a:gd name="connsiteX18" fmla="*/ 0 w 3696216"/>
              <a:gd name="connsiteY18" fmla="*/ 1090383 h 1686160"/>
              <a:gd name="connsiteX19" fmla="*/ 0 w 3696216"/>
              <a:gd name="connsiteY19" fmla="*/ 562053 h 1686160"/>
              <a:gd name="connsiteX20" fmla="*/ 0 w 3696216"/>
              <a:gd name="connsiteY20" fmla="*/ 0 h 168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96216" h="1686160" fill="none" extrusionOk="0">
                <a:moveTo>
                  <a:pt x="0" y="0"/>
                </a:moveTo>
                <a:cubicBezTo>
                  <a:pt x="228193" y="-51570"/>
                  <a:pt x="394506" y="33905"/>
                  <a:pt x="564993" y="0"/>
                </a:cubicBezTo>
                <a:cubicBezTo>
                  <a:pt x="735480" y="-33905"/>
                  <a:pt x="956629" y="13812"/>
                  <a:pt x="1129986" y="0"/>
                </a:cubicBezTo>
                <a:cubicBezTo>
                  <a:pt x="1303343" y="-13812"/>
                  <a:pt x="1497008" y="38722"/>
                  <a:pt x="1658017" y="0"/>
                </a:cubicBezTo>
                <a:cubicBezTo>
                  <a:pt x="1819026" y="-38722"/>
                  <a:pt x="1910405" y="14511"/>
                  <a:pt x="2149086" y="0"/>
                </a:cubicBezTo>
                <a:cubicBezTo>
                  <a:pt x="2387767" y="-14511"/>
                  <a:pt x="2620455" y="5143"/>
                  <a:pt x="2751041" y="0"/>
                </a:cubicBezTo>
                <a:cubicBezTo>
                  <a:pt x="2881627" y="-5143"/>
                  <a:pt x="3030255" y="44437"/>
                  <a:pt x="3168185" y="0"/>
                </a:cubicBezTo>
                <a:cubicBezTo>
                  <a:pt x="3306115" y="-44437"/>
                  <a:pt x="3546777" y="12149"/>
                  <a:pt x="3696216" y="0"/>
                </a:cubicBezTo>
                <a:cubicBezTo>
                  <a:pt x="3764483" y="267627"/>
                  <a:pt x="3682992" y="391326"/>
                  <a:pt x="3696216" y="578915"/>
                </a:cubicBezTo>
                <a:cubicBezTo>
                  <a:pt x="3709440" y="766504"/>
                  <a:pt x="3675580" y="885863"/>
                  <a:pt x="3696216" y="1157830"/>
                </a:cubicBezTo>
                <a:cubicBezTo>
                  <a:pt x="3716852" y="1429798"/>
                  <a:pt x="3646647" y="1434781"/>
                  <a:pt x="3696216" y="1686160"/>
                </a:cubicBezTo>
                <a:cubicBezTo>
                  <a:pt x="3581163" y="1704313"/>
                  <a:pt x="3412533" y="1682506"/>
                  <a:pt x="3279072" y="1686160"/>
                </a:cubicBezTo>
                <a:cubicBezTo>
                  <a:pt x="3145611" y="1689814"/>
                  <a:pt x="2889309" y="1679890"/>
                  <a:pt x="2788003" y="1686160"/>
                </a:cubicBezTo>
                <a:cubicBezTo>
                  <a:pt x="2686697" y="1692430"/>
                  <a:pt x="2567995" y="1679859"/>
                  <a:pt x="2370859" y="1686160"/>
                </a:cubicBezTo>
                <a:cubicBezTo>
                  <a:pt x="2173723" y="1692461"/>
                  <a:pt x="2153275" y="1671983"/>
                  <a:pt x="1953714" y="1686160"/>
                </a:cubicBezTo>
                <a:cubicBezTo>
                  <a:pt x="1754153" y="1700337"/>
                  <a:pt x="1556660" y="1660769"/>
                  <a:pt x="1388721" y="1686160"/>
                </a:cubicBezTo>
                <a:cubicBezTo>
                  <a:pt x="1220782" y="1711551"/>
                  <a:pt x="1119971" y="1670531"/>
                  <a:pt x="860690" y="1686160"/>
                </a:cubicBezTo>
                <a:cubicBezTo>
                  <a:pt x="601409" y="1701789"/>
                  <a:pt x="214011" y="1675274"/>
                  <a:pt x="0" y="1686160"/>
                </a:cubicBezTo>
                <a:cubicBezTo>
                  <a:pt x="-18569" y="1486699"/>
                  <a:pt x="11689" y="1341518"/>
                  <a:pt x="0" y="1090383"/>
                </a:cubicBezTo>
                <a:cubicBezTo>
                  <a:pt x="-11689" y="839248"/>
                  <a:pt x="7342" y="726920"/>
                  <a:pt x="0" y="562053"/>
                </a:cubicBezTo>
                <a:cubicBezTo>
                  <a:pt x="-7342" y="397186"/>
                  <a:pt x="21122" y="177245"/>
                  <a:pt x="0" y="0"/>
                </a:cubicBezTo>
                <a:close/>
              </a:path>
              <a:path w="3696216" h="1686160" stroke="0" extrusionOk="0">
                <a:moveTo>
                  <a:pt x="0" y="0"/>
                </a:moveTo>
                <a:cubicBezTo>
                  <a:pt x="293852" y="-20334"/>
                  <a:pt x="461766" y="666"/>
                  <a:pt x="601955" y="0"/>
                </a:cubicBezTo>
                <a:cubicBezTo>
                  <a:pt x="742144" y="-666"/>
                  <a:pt x="891970" y="1185"/>
                  <a:pt x="1093024" y="0"/>
                </a:cubicBezTo>
                <a:cubicBezTo>
                  <a:pt x="1294078" y="-1185"/>
                  <a:pt x="1366392" y="23115"/>
                  <a:pt x="1621055" y="0"/>
                </a:cubicBezTo>
                <a:cubicBezTo>
                  <a:pt x="1875718" y="-23115"/>
                  <a:pt x="1919709" y="6931"/>
                  <a:pt x="2149086" y="0"/>
                </a:cubicBezTo>
                <a:cubicBezTo>
                  <a:pt x="2378463" y="-6931"/>
                  <a:pt x="2589920" y="66768"/>
                  <a:pt x="2751041" y="0"/>
                </a:cubicBezTo>
                <a:cubicBezTo>
                  <a:pt x="2912162" y="-66768"/>
                  <a:pt x="3373597" y="16192"/>
                  <a:pt x="3696216" y="0"/>
                </a:cubicBezTo>
                <a:cubicBezTo>
                  <a:pt x="3699363" y="145270"/>
                  <a:pt x="3637437" y="382842"/>
                  <a:pt x="3696216" y="595777"/>
                </a:cubicBezTo>
                <a:cubicBezTo>
                  <a:pt x="3754995" y="808712"/>
                  <a:pt x="3687378" y="994660"/>
                  <a:pt x="3696216" y="1157830"/>
                </a:cubicBezTo>
                <a:cubicBezTo>
                  <a:pt x="3705054" y="1321000"/>
                  <a:pt x="3648371" y="1456704"/>
                  <a:pt x="3696216" y="1686160"/>
                </a:cubicBezTo>
                <a:cubicBezTo>
                  <a:pt x="3518776" y="1700197"/>
                  <a:pt x="3455122" y="1676120"/>
                  <a:pt x="3242109" y="1686160"/>
                </a:cubicBezTo>
                <a:cubicBezTo>
                  <a:pt x="3029096" y="1696200"/>
                  <a:pt x="2949218" y="1626558"/>
                  <a:pt x="2677116" y="1686160"/>
                </a:cubicBezTo>
                <a:cubicBezTo>
                  <a:pt x="2405014" y="1745762"/>
                  <a:pt x="2406754" y="1634789"/>
                  <a:pt x="2223010" y="1686160"/>
                </a:cubicBezTo>
                <a:cubicBezTo>
                  <a:pt x="2039266" y="1737531"/>
                  <a:pt x="1950470" y="1657771"/>
                  <a:pt x="1731941" y="1686160"/>
                </a:cubicBezTo>
                <a:cubicBezTo>
                  <a:pt x="1513412" y="1714549"/>
                  <a:pt x="1429947" y="1649267"/>
                  <a:pt x="1314797" y="1686160"/>
                </a:cubicBezTo>
                <a:cubicBezTo>
                  <a:pt x="1199647" y="1723053"/>
                  <a:pt x="909468" y="1671417"/>
                  <a:pt x="749804" y="1686160"/>
                </a:cubicBezTo>
                <a:cubicBezTo>
                  <a:pt x="590140" y="1700903"/>
                  <a:pt x="233673" y="1628095"/>
                  <a:pt x="0" y="1686160"/>
                </a:cubicBezTo>
                <a:cubicBezTo>
                  <a:pt x="-1421" y="1471857"/>
                  <a:pt x="53088" y="1331583"/>
                  <a:pt x="0" y="1107245"/>
                </a:cubicBezTo>
                <a:cubicBezTo>
                  <a:pt x="-53088" y="882907"/>
                  <a:pt x="44800" y="677128"/>
                  <a:pt x="0" y="545192"/>
                </a:cubicBezTo>
                <a:cubicBezTo>
                  <a:pt x="-44800" y="413256"/>
                  <a:pt x="50230" y="20539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589563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9BC6624C-016E-1FD1-6CD5-C537F51EF073}"/>
              </a:ext>
            </a:extLst>
          </p:cNvPr>
          <p:cNvSpPr/>
          <p:nvPr/>
        </p:nvSpPr>
        <p:spPr>
          <a:xfrm>
            <a:off x="7772401" y="700388"/>
            <a:ext cx="4319080" cy="5728505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23EB0B-BCD2-BFD5-965E-E4B86A91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23" y="842907"/>
            <a:ext cx="6657008" cy="1005348"/>
          </a:xfrm>
        </p:spPr>
        <p:txBody>
          <a:bodyPr/>
          <a:lstStyle/>
          <a:p>
            <a:r>
              <a:rPr lang="hu-HU" dirty="0"/>
              <a:t>Beszúró 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BBC2D-C95E-8676-DF98-97F2A3B8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8255"/>
            <a:ext cx="6725835" cy="45806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fő ciklus invariánsa: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a typeface="Calibri" panose="020F0502020204030204" pitchFamily="34" charset="0"/>
                <a:cs typeface="CMR12"/>
              </a:rPr>
              <a:t>1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i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∧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)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az input tömb egy permutáltja,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Ahol A[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o..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 prefixe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monoton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növekvően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rendezett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Összefoglalva: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a typeface="Calibri" panose="020F0502020204030204" pitchFamily="34" charset="0"/>
                <a:cs typeface="F29"/>
              </a:rPr>
              <a:t>Ha n &lt; 2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6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tömb üres, vagy egyelemű  -&gt; rendezett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a program fő ciklusa egyszer sem fut le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5C4EFE0-2A41-655E-154F-044A5FA0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4" y="1401775"/>
            <a:ext cx="2982479" cy="45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1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C85C9-06B2-3410-728C-AE839ABD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45DF5423-98C9-49B0-F63A-EEA62A3269B2}"/>
              </a:ext>
            </a:extLst>
          </p:cNvPr>
          <p:cNvSpPr/>
          <p:nvPr/>
        </p:nvSpPr>
        <p:spPr>
          <a:xfrm>
            <a:off x="7966953" y="1498060"/>
            <a:ext cx="3910087" cy="3258766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310DAEF-E0BA-503F-12C4-89B94E9C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37" y="115530"/>
            <a:ext cx="9409831" cy="1005348"/>
          </a:xfrm>
        </p:spPr>
        <p:txBody>
          <a:bodyPr/>
          <a:lstStyle/>
          <a:p>
            <a:r>
              <a:rPr lang="hu-HU" dirty="0"/>
              <a:t>Beszúró 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B955D9-2C33-E648-0B17-7B7E91EA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393" y="1313235"/>
            <a:ext cx="6210269" cy="5048654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ea typeface="Calibri" panose="020F0502020204030204" pitchFamily="34" charset="0"/>
                <a:cs typeface="F29"/>
              </a:rPr>
              <a:t>Összefoglalás folytatása: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Ha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2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rendezett és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:= 1</a:t>
            </a:r>
            <a:r>
              <a:rPr lang="hu-HU" dirty="0">
                <a:effectLst/>
                <a:ea typeface="CMMI12"/>
                <a:cs typeface="F29"/>
              </a:rPr>
              <a:t>-re fennáll az invariáns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A fő ciklus magja: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]</a:t>
            </a:r>
            <a:r>
              <a:rPr lang="hu-HU" dirty="0">
                <a:effectLst/>
                <a:ea typeface="CMMI12"/>
                <a:cs typeface="F29"/>
              </a:rPr>
              <a:t>-t beszúrja a tömb rendezett szakaszába </a:t>
            </a:r>
            <a:endParaRPr lang="hu-HU" dirty="0">
              <a:ea typeface="CMMI12"/>
              <a:cs typeface="F29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MMI12"/>
                <a:cs typeface="F29"/>
              </a:rPr>
              <a:t>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MMI12"/>
                <a:cs typeface="F29"/>
              </a:rPr>
              <a:t>-t eggyel növeli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tartja az invariánst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MMI12"/>
                <a:cs typeface="F29"/>
              </a:rPr>
              <a:t>Mikor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MMI12"/>
                <a:cs typeface="F29"/>
              </a:rPr>
              <a:t>eléri 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hu-HU" sz="1800" dirty="0">
                <a:effectLst/>
                <a:ea typeface="CMMI12"/>
                <a:cs typeface="F29"/>
              </a:rPr>
              <a:t>értéket: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már a teljes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MMI12"/>
                <a:cs typeface="F29"/>
              </a:rPr>
              <a:t>tömb rendezett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az eljárás befejeződik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6539CCD-BBFA-1A46-3D26-EDB385F6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34" y="2022881"/>
            <a:ext cx="2793079" cy="23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1FBB04-4ABD-22AC-0451-8E9915F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2008"/>
            <a:ext cx="10018713" cy="838200"/>
          </a:xfrm>
        </p:spPr>
        <p:txBody>
          <a:bodyPr/>
          <a:lstStyle/>
          <a:p>
            <a:r>
              <a:rPr lang="hu-HU" i="1" dirty="0"/>
              <a:t>S</a:t>
            </a:r>
            <a:r>
              <a:rPr lang="hu-HU" dirty="0"/>
              <a:t> Program hatékonysága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E1B8BD-262E-5BB9-33A2-D99AF7BB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8697"/>
            <a:ext cx="10018713" cy="52872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i="1" dirty="0">
                <a:effectLst/>
                <a:ea typeface="Calibri" panose="020F0502020204030204" pitchFamily="34" charset="0"/>
                <a:cs typeface="F78"/>
              </a:rPr>
              <a:t>Hatékonyság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: az eljárás erőforrás igénye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Futási ideje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Tárigénye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algoritmusok erőforrásigényét a bemenet mérete függvényében szokás megadni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Rendező algoritmusoknál a rendezendő adatok száma 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Futási idő (~ a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műveletigény~ futási idő ~költség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Sok ismeretlen körülmény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futási idő nem meghatározható  </a:t>
            </a:r>
          </a:p>
        </p:txBody>
      </p:sp>
    </p:spTree>
    <p:extLst>
      <p:ext uri="{BB962C8B-B14F-4D97-AF65-F5344CB8AC3E}">
        <p14:creationId xmlns:p14="http://schemas.microsoft.com/office/powerpoint/2010/main" val="4108945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6B3D-9563-E150-1BD2-8C66BAD7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779A1-8D59-6180-94EF-B11F1F68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2008"/>
            <a:ext cx="10018713" cy="838200"/>
          </a:xfrm>
        </p:spPr>
        <p:txBody>
          <a:bodyPr/>
          <a:lstStyle/>
          <a:p>
            <a:r>
              <a:rPr lang="hu-HU" i="1" dirty="0"/>
              <a:t>S</a:t>
            </a:r>
            <a:r>
              <a:rPr lang="hu-HU" dirty="0"/>
              <a:t> Program hatékonysága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03DB5D-0F93-F81D-62F3-E89041BB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0511"/>
            <a:ext cx="10018713" cy="5125481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Becslések: 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Legrosszabb vagy maximális:  </a:t>
            </a:r>
            <a:r>
              <a:rPr lang="hu-HU" sz="2000" i="1" dirty="0">
                <a:effectLst/>
                <a:cs typeface="CMMI12"/>
              </a:rPr>
              <a:t>MT</a:t>
            </a:r>
            <a:r>
              <a:rPr lang="hu-HU" sz="2000" i="1" baseline="-25000" dirty="0">
                <a:effectLst/>
                <a:cs typeface="CMMI8"/>
              </a:rPr>
              <a:t>S</a:t>
            </a:r>
            <a:r>
              <a:rPr lang="hu-HU" sz="2000" dirty="0">
                <a:effectLst/>
                <a:cs typeface="CMR12"/>
              </a:rPr>
              <a:t>(</a:t>
            </a:r>
            <a:r>
              <a:rPr lang="hu-HU" sz="2000" i="1" dirty="0">
                <a:effectLst/>
                <a:cs typeface="CMMI12"/>
              </a:rPr>
              <a:t>n</a:t>
            </a:r>
            <a:r>
              <a:rPr lang="hu-HU" sz="2000" dirty="0">
                <a:effectLst/>
                <a:cs typeface="CMR12"/>
              </a:rPr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Várható vagy átlagos: </a:t>
            </a:r>
            <a:r>
              <a:rPr lang="hu-HU" sz="2000" i="1" dirty="0">
                <a:effectLst/>
                <a:cs typeface="CMMI12"/>
              </a:rPr>
              <a:t>AT</a:t>
            </a:r>
            <a:r>
              <a:rPr lang="hu-HU" sz="2000" i="1" baseline="-25000" dirty="0">
                <a:effectLst/>
                <a:cs typeface="CMMI8"/>
              </a:rPr>
              <a:t>S</a:t>
            </a:r>
            <a:r>
              <a:rPr lang="hu-HU" sz="2000" dirty="0">
                <a:effectLst/>
                <a:cs typeface="CMR12"/>
              </a:rPr>
              <a:t>(</a:t>
            </a:r>
            <a:r>
              <a:rPr lang="hu-HU" sz="2000" i="1" dirty="0">
                <a:effectLst/>
                <a:cs typeface="CMMI12"/>
              </a:rPr>
              <a:t>n</a:t>
            </a:r>
            <a:r>
              <a:rPr lang="hu-HU" sz="2000" dirty="0">
                <a:effectLst/>
                <a:cs typeface="CMR12"/>
              </a:rPr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Legjobb vagy minimális </a:t>
            </a:r>
            <a:r>
              <a:rPr lang="hu-HU" sz="2000" i="1" dirty="0" err="1">
                <a:effectLst/>
                <a:cs typeface="CMMI12"/>
              </a:rPr>
              <a:t>mT</a:t>
            </a:r>
            <a:r>
              <a:rPr lang="hu-HU" sz="2000" i="1" baseline="-25000" dirty="0" err="1">
                <a:effectLst/>
                <a:cs typeface="CMMI8"/>
              </a:rPr>
              <a:t>S</a:t>
            </a:r>
            <a:r>
              <a:rPr lang="hu-HU" sz="2000" dirty="0">
                <a:effectLst/>
                <a:cs typeface="CMR12"/>
              </a:rPr>
              <a:t>(</a:t>
            </a:r>
            <a:r>
              <a:rPr lang="hu-HU" sz="2000" i="1" dirty="0">
                <a:effectLst/>
                <a:cs typeface="CMMI12"/>
              </a:rPr>
              <a:t>n</a:t>
            </a:r>
            <a:r>
              <a:rPr lang="hu-HU" sz="2000" dirty="0">
                <a:effectLst/>
                <a:cs typeface="CMR12"/>
              </a:rPr>
              <a:t>) esetek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Ha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CMMI8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MMI8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-&gt; (</a:t>
            </a:r>
            <a:r>
              <a:rPr lang="hu-HU" sz="2000" dirty="0" err="1">
                <a:effectLst/>
                <a:ea typeface="Calibri" panose="020F0502020204030204" pitchFamily="34" charset="0"/>
                <a:cs typeface="F29"/>
              </a:rPr>
              <a:t>def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. szerint)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CMMI8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minden esetre vonatkozó műveletigény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adott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méretű input esetén: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adott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algoritmus: </a:t>
            </a: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alprogramhívások végrehajtásának száma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+"/>
            </a:pP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kódban szereplő különböző ciklusok iterációinak száma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15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9E95809E-C971-0425-ED8C-E59FE32163D2}"/>
              </a:ext>
            </a:extLst>
          </p:cNvPr>
          <p:cNvSpPr/>
          <p:nvPr/>
        </p:nvSpPr>
        <p:spPr>
          <a:xfrm>
            <a:off x="2277686" y="3192087"/>
            <a:ext cx="1331275" cy="54864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101078"/>
                <a:ext cx="7144300" cy="5584722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Tárigény (</a:t>
                </a:r>
                <a:r>
                  <a:rPr lang="hu-HU" dirty="0" err="1"/>
                  <a:t>space</a:t>
                </a:r>
                <a:r>
                  <a:rPr lang="hu-HU" dirty="0"/>
                  <a:t> </a:t>
                </a:r>
                <a:r>
                  <a:rPr lang="hu-HU" dirty="0" err="1"/>
                  <a:t>complexity</a:t>
                </a:r>
                <a:r>
                  <a:rPr lang="hu-HU" dirty="0"/>
                  <a:t>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 rendezendő tömbön kívül csak néhány segédváltozót igényel </a:t>
                </a:r>
                <a:endParaRPr lang="hu-HU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Extra tárigénye minimális,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 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29"/>
                  </a:rPr>
                  <a:t>től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független konstans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  S</a:t>
                </a:r>
                <a:r>
                  <a:rPr lang="hu-HU" sz="1800" i="1" baseline="-25000" dirty="0">
                    <a:effectLst/>
                    <a:ea typeface="Calibri" panose="020F0502020204030204" pitchFamily="34" charset="0"/>
                    <a:cs typeface="CMMI8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(1) 	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[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~ memóriaigény,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~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29"/>
                  </a:rPr>
                  <a:t>Insertion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Sort ]</a:t>
                </a:r>
                <a:endParaRPr lang="hu-HU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Futási i</a:t>
                </a:r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dő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egyetlen eljáráshívás:</a:t>
                </a:r>
                <a:r>
                  <a:rPr lang="hu-HU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insertionSort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[]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Az eljárás fő ciklusa: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minden esetben pontosan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-szer fut le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101078"/>
                <a:ext cx="7144300" cy="5584722"/>
              </a:xfrm>
              <a:blipFill>
                <a:blip r:embed="rId2"/>
                <a:stretch>
                  <a:fillRect l="-21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5DDFE30B-86E3-C661-6EE0-B568A7C2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27" y="272846"/>
            <a:ext cx="10018713" cy="1005348"/>
          </a:xfrm>
        </p:spPr>
        <p:txBody>
          <a:bodyPr>
            <a:normAutofit/>
          </a:bodyPr>
          <a:lstStyle/>
          <a:p>
            <a:r>
              <a:rPr lang="hu-HU" dirty="0"/>
              <a:t>Beszúró rendezés hatékonysága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D13DF37-BBEA-84DA-7A12-4AF60E20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72" y="1897935"/>
            <a:ext cx="3568118" cy="33390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5973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9FC556-42A6-17ED-FF8E-9EC20753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2835"/>
            <a:ext cx="10018713" cy="1752599"/>
          </a:xfrm>
        </p:spPr>
        <p:txBody>
          <a:bodyPr/>
          <a:lstStyle/>
          <a:p>
            <a:r>
              <a:rPr lang="hu-HU" dirty="0"/>
              <a:t>Ajánlott 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07193-732F-53C8-13E4-5F90FBAC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5434"/>
            <a:ext cx="10018713" cy="4298731"/>
          </a:xfrm>
        </p:spPr>
        <p:txBody>
          <a:bodyPr>
            <a:normAutofit/>
          </a:bodyPr>
          <a:lstStyle/>
          <a:p>
            <a:r>
              <a:rPr lang="hu-HU" dirty="0"/>
              <a:t>A tárgy hivatalos honlapja: </a:t>
            </a:r>
          </a:p>
          <a:p>
            <a:pPr lvl="1"/>
            <a:r>
              <a:rPr lang="hu-HU" dirty="0">
                <a:hlinkClick r:id="rId2"/>
              </a:rPr>
              <a:t>http://aszt.inf.elte.hu/~asvanyi/ad/</a:t>
            </a:r>
            <a:endParaRPr lang="hu-HU" dirty="0"/>
          </a:p>
          <a:p>
            <a:r>
              <a:rPr lang="hu-HU" dirty="0"/>
              <a:t>Saját honlapom:</a:t>
            </a:r>
          </a:p>
          <a:p>
            <a:pPr lvl="1"/>
            <a:r>
              <a:rPr lang="hu-HU" dirty="0">
                <a:hlinkClick r:id="rId3"/>
              </a:rPr>
              <a:t>https://people.inf.elte.hu/kinga/algoritmusok1/seged_ea.htm</a:t>
            </a:r>
            <a:r>
              <a:rPr lang="hu-HU" dirty="0"/>
              <a:t> </a:t>
            </a:r>
          </a:p>
          <a:p>
            <a:pPr lvl="1"/>
            <a:r>
              <a:rPr lang="hu-HU" dirty="0">
                <a:hlinkClick r:id="rId4"/>
              </a:rPr>
              <a:t>https://people.inf.elte.hu/kinga/algoritmusok1/algasz2.htm</a:t>
            </a:r>
            <a:r>
              <a:rPr lang="hu-HU" dirty="0"/>
              <a:t> </a:t>
            </a:r>
          </a:p>
          <a:p>
            <a:r>
              <a:rPr lang="hu-HU" dirty="0"/>
              <a:t>Fekete István jegyzetei: </a:t>
            </a:r>
          </a:p>
          <a:p>
            <a:pPr lvl="1"/>
            <a:r>
              <a:rPr lang="hu-HU" dirty="0">
                <a:hlinkClick r:id="rId5"/>
              </a:rPr>
              <a:t>http://people.inf.elte.hu/fekete/algoritmusok_jegyzet/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292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7D55-35B4-7CFF-0649-5A769EA1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29B8FFDD-608F-FBEC-BD58-405EEC6ED538}"/>
              </a:ext>
            </a:extLst>
          </p:cNvPr>
          <p:cNvSpPr/>
          <p:nvPr/>
        </p:nvSpPr>
        <p:spPr>
          <a:xfrm>
            <a:off x="2607013" y="4066162"/>
            <a:ext cx="4124527" cy="107004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485BE8E-CF06-330F-84A7-636A2BA2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54" y="648119"/>
            <a:ext cx="10018713" cy="1005348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4000" dirty="0">
                <a:effectLst/>
                <a:latin typeface="F29"/>
                <a:ea typeface="Calibri" panose="020F0502020204030204" pitchFamily="34" charset="0"/>
                <a:cs typeface="F29"/>
              </a:rPr>
              <a:t>Becslés a beszúró rendezés minimális futási idejére </a:t>
            </a:r>
            <a:r>
              <a:rPr lang="hu-HU" sz="4000" i="1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mT</a:t>
            </a:r>
            <a:r>
              <a:rPr lang="hu-HU" sz="4000" i="1" baseline="-25000" dirty="0" err="1">
                <a:effectLst/>
                <a:latin typeface="CMMI8"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latin typeface="CMMI12"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latin typeface="CMR12"/>
                <a:ea typeface="Calibri" panose="020F0502020204030204" pitchFamily="34" charset="0"/>
                <a:cs typeface="CMR12"/>
              </a:rPr>
              <a:t>) (</a:t>
            </a:r>
            <a:r>
              <a:rPr lang="hu-HU" sz="4000" i="1" dirty="0">
                <a:effectLst/>
                <a:latin typeface="CMMI12"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latin typeface="CMMI12"/>
                <a:ea typeface="Calibri" panose="020F0502020204030204" pitchFamily="34" charset="0"/>
                <a:cs typeface="CMMI12"/>
              </a:rPr>
              <a:t>: </a:t>
            </a:r>
            <a:r>
              <a:rPr lang="hu-HU" sz="4000" dirty="0">
                <a:effectLst/>
                <a:latin typeface="F29"/>
                <a:ea typeface="Calibri" panose="020F0502020204030204" pitchFamily="34" charset="0"/>
                <a:cs typeface="F29"/>
              </a:rPr>
              <a:t>a rendezendő tömb mérete)</a:t>
            </a:r>
            <a:endParaRPr lang="hu-H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7CCACA-7DC7-9040-0205-9A4F2B04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0979"/>
            <a:ext cx="6404822" cy="46498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[1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eleve monoton </a:t>
            </a:r>
            <a:r>
              <a:rPr lang="hu-HU" sz="2000" dirty="0" err="1">
                <a:effectLst/>
                <a:ea typeface="Calibri" panose="020F0502020204030204" pitchFamily="34" charset="0"/>
                <a:cs typeface="F29"/>
              </a:rPr>
              <a:t>növekvően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rendezett 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Külső ciklus: mindig jobb ág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a typeface="Calibri" panose="020F0502020204030204" pitchFamily="34" charset="0"/>
                <a:cs typeface="F29"/>
              </a:rPr>
              <a:t>B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első ciklus: egyet sem iterál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hu-HU" dirty="0">
              <a:effectLst/>
              <a:ea typeface="Calibri" panose="020F0502020204030204" pitchFamily="34" charset="0"/>
              <a:cs typeface="F29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200" b="1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200" b="1" i="1" baseline="-25000" dirty="0" err="1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2200" b="1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200" b="1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200" b="1" dirty="0">
                <a:effectLst/>
                <a:ea typeface="Calibri" panose="020F0502020204030204" pitchFamily="34" charset="0"/>
                <a:cs typeface="CMR12"/>
              </a:rPr>
              <a:t>) = 1 + (</a:t>
            </a:r>
            <a:r>
              <a:rPr lang="hu-HU" sz="2200" b="1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200" b="1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200" b="1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200" b="1" dirty="0">
                <a:effectLst/>
                <a:ea typeface="Calibri" panose="020F0502020204030204" pitchFamily="34" charset="0"/>
                <a:cs typeface="CMR12"/>
              </a:rPr>
              <a:t>1) = </a:t>
            </a:r>
            <a:r>
              <a:rPr lang="hu-HU" sz="2200" b="1" i="1" dirty="0">
                <a:effectLst/>
                <a:ea typeface="Calibri" panose="020F0502020204030204" pitchFamily="34" charset="0"/>
                <a:cs typeface="CMMI12"/>
              </a:rPr>
              <a:t>n </a:t>
            </a:r>
            <a:r>
              <a:rPr lang="hu-HU" sz="2200" b="1" dirty="0">
                <a:effectLst/>
                <a:ea typeface="Calibri" panose="020F0502020204030204" pitchFamily="34" charset="0"/>
                <a:cs typeface="CMMI12"/>
              </a:rPr>
              <a:t>(</a:t>
            </a:r>
            <a:r>
              <a:rPr lang="en-US" sz="2200" b="1" dirty="0">
                <a:effectLst/>
                <a:cs typeface="CMSY10"/>
              </a:rPr>
              <a:t>∈ </a:t>
            </a:r>
            <a:r>
              <a:rPr lang="en-US" sz="2200" b="1" dirty="0">
                <a:effectLst/>
                <a:cs typeface="CMR12"/>
              </a:rPr>
              <a:t>Θ</a:t>
            </a:r>
            <a:r>
              <a:rPr lang="hu-HU" sz="2200" b="1" dirty="0">
                <a:effectLst/>
                <a:cs typeface="CMR12"/>
              </a:rPr>
              <a:t>(</a:t>
            </a:r>
            <a:r>
              <a:rPr lang="hu-HU" sz="2200" b="1" i="1" dirty="0">
                <a:effectLst/>
                <a:cs typeface="CMMI12"/>
              </a:rPr>
              <a:t>n</a:t>
            </a:r>
            <a:r>
              <a:rPr lang="hu-HU" sz="2200" b="1" dirty="0">
                <a:effectLst/>
                <a:cs typeface="CMR12"/>
              </a:rPr>
              <a:t>)</a:t>
            </a:r>
            <a:r>
              <a:rPr lang="hu-HU" sz="2200" b="1" dirty="0">
                <a:effectLst/>
                <a:ea typeface="Calibri" panose="020F0502020204030204" pitchFamily="34" charset="0"/>
                <a:cs typeface="CMMI12"/>
              </a:rPr>
              <a:t>)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hu-HU" sz="2200" b="1" dirty="0">
              <a:effectLst/>
              <a:ea typeface="Calibri" panose="020F0502020204030204" pitchFamily="34" charset="0"/>
              <a:cs typeface="CMMI12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a typeface="Calibri" panose="020F0502020204030204" pitchFamily="34" charset="0"/>
                <a:cs typeface="F29"/>
              </a:rPr>
              <a:t>1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eljáráshívás + a külső ciklus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iterációja.</a:t>
            </a:r>
            <a:endParaRPr lang="hu-HU" sz="1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31FC801-872A-479B-5CF9-A7B8EFBA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64" y="2331710"/>
            <a:ext cx="3706843" cy="3468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29678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09986EE4-FCC1-B04D-63A6-C5A95E7FA0C6}"/>
              </a:ext>
            </a:extLst>
          </p:cNvPr>
          <p:cNvSpPr/>
          <p:nvPr/>
        </p:nvSpPr>
        <p:spPr>
          <a:xfrm>
            <a:off x="3910519" y="5836596"/>
            <a:ext cx="4066162" cy="74855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DFE30B-86E3-C661-6EE0-B568A7C2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27" y="272846"/>
            <a:ext cx="10018713" cy="1713270"/>
          </a:xfrm>
        </p:spPr>
        <p:txBody>
          <a:bodyPr>
            <a:normAutofit/>
          </a:bodyPr>
          <a:lstStyle/>
          <a:p>
            <a:r>
              <a:rPr lang="hu-HU" dirty="0"/>
              <a:t>Beszúró rendezés maximális futási ideje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4000" i="1" baseline="-25000" dirty="0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) (a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hol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a rendezendő tömb mérete)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58297"/>
                <a:ext cx="10018713" cy="48079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[1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eleve monoton csökkenően rendezett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Külső ciklus: mindig bal ág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első ciklus: mindig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j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=-1-ig fut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Egy eljáráshívás + a külső ciklus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iterációja +</a:t>
                </a:r>
                <a:b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 külső ciklus adott </a:t>
                </a:r>
                <a:r>
                  <a:rPr lang="hu-HU" sz="2000" i="1" dirty="0">
                    <a:effectLst/>
                    <a:cs typeface="CMMI12"/>
                  </a:rPr>
                  <a:t>i</a:t>
                </a:r>
                <a:r>
                  <a:rPr lang="hu-HU" sz="2000" dirty="0">
                    <a:effectLst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értékkel való iterációjakor a belső ciklus maximum </a:t>
                </a:r>
                <a:r>
                  <a:rPr lang="hu-HU" sz="2000" dirty="0">
                    <a:effectLst/>
                    <a:cs typeface="CMR12"/>
                  </a:rPr>
                  <a:t>(</a:t>
                </a:r>
                <a:r>
                  <a:rPr lang="hu-HU" sz="2000" i="1" dirty="0">
                    <a:effectLst/>
                    <a:cs typeface="CMMI12"/>
                  </a:rPr>
                  <a:t>i</a:t>
                </a:r>
                <a:r>
                  <a:rPr lang="en-US" sz="2000" dirty="0">
                    <a:effectLst/>
                    <a:cs typeface="CMSY10"/>
                  </a:rPr>
                  <a:t>−</a:t>
                </a:r>
                <a:r>
                  <a:rPr lang="hu-HU" sz="2000" dirty="0">
                    <a:cs typeface="CMSY10"/>
                  </a:rPr>
                  <a:t>1</a:t>
                </a:r>
                <a:r>
                  <a:rPr lang="hu-HU" sz="2000" dirty="0">
                    <a:effectLst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-szer iterál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: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1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-től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-1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-ig fut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 belső ciklus összesen legfeljebb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(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−1)</m:t>
                        </m:r>
                      </m:e>
                    </m:nary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1800" i="1" baseline="-25000" dirty="0">
                    <a:effectLst/>
                    <a:ea typeface="Calibri" panose="020F0502020204030204" pitchFamily="34" charset="0"/>
                    <a:cs typeface="F29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 = 1 + 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F29"/>
                  </a:rPr>
                  <a:t>−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1)+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(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−1)</m:t>
                        </m:r>
                      </m:e>
                    </m:nary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=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𝑗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=0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−2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𝑗</m:t>
                        </m:r>
                      </m:e>
                    </m:nary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=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+</m:t>
                    </m:r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−1</m:t>
                            </m:r>
                          </m:e>
                        </m:d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∗(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−2)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2</m:t>
                        </m:r>
                      </m:den>
                    </m:f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2236788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800" b="1" i="1" dirty="0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1800" b="1" i="1" baseline="-25000" dirty="0">
                    <a:effectLst/>
                    <a:ea typeface="Calibri" panose="020F0502020204030204" pitchFamily="34" charset="0"/>
                    <a:cs typeface="F29"/>
                  </a:rPr>
                  <a:t>IS</a:t>
                </a:r>
                <a:r>
                  <a:rPr lang="hu-HU" sz="1800" b="1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b="1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b="1" dirty="0">
                    <a:effectLst/>
                    <a:ea typeface="Calibri" panose="020F0502020204030204" pitchFamily="34" charset="0"/>
                    <a:cs typeface="F29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𝟏</m:t>
                        </m:r>
                      </m:num>
                      <m:den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𝟐</m:t>
                        </m:r>
                      </m:den>
                    </m:f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sSup>
                      <m:sSupPr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pPr>
                      <m:e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𝒏</m:t>
                        </m:r>
                      </m:e>
                      <m:sup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𝟐</m:t>
                        </m:r>
                      </m:sup>
                    </m:sSup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− </m:t>
                    </m:r>
                    <m:f>
                      <m:fPr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𝟏</m:t>
                        </m:r>
                      </m:num>
                      <m:den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𝟐</m:t>
                        </m:r>
                      </m:den>
                    </m:f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𝒏</m:t>
                    </m:r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+</m:t>
                    </m:r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𝟏</m:t>
                    </m:r>
                  </m:oMath>
                </a14:m>
                <a:r>
                  <a:rPr lang="hu-H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(</a:t>
                </a:r>
                <a:r>
                  <a:rPr lang="en-US" b="1" dirty="0"/>
                  <a:t>∈ Θ</a:t>
                </a:r>
                <a:r>
                  <a:rPr lang="hu-HU" b="1" dirty="0"/>
                  <a:t>(</a:t>
                </a:r>
                <a:r>
                  <a:rPr lang="hu-HU" b="1" i="1" dirty="0"/>
                  <a:t>n</a:t>
                </a:r>
                <a:r>
                  <a:rPr lang="hu-HU" b="1" baseline="30000" dirty="0"/>
                  <a:t>2</a:t>
                </a:r>
                <a:r>
                  <a:rPr lang="hu-HU" b="1" dirty="0"/>
                  <a:t>)</a:t>
                </a:r>
                <a:r>
                  <a:rPr lang="hu-H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58297"/>
                <a:ext cx="10018713" cy="4807974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7D1B7702-8923-BB46-E633-FE1F3FBE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850" y="4388963"/>
            <a:ext cx="2346832" cy="21961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81109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C4CC8BC3-22F6-AC0A-99F4-716B0A88EA4D}"/>
              </a:ext>
            </a:extLst>
          </p:cNvPr>
          <p:cNvSpPr/>
          <p:nvPr/>
        </p:nvSpPr>
        <p:spPr>
          <a:xfrm>
            <a:off x="3941269" y="5564223"/>
            <a:ext cx="2595718" cy="74903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B24B7F-9CBC-65EB-0540-70B05E69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588168"/>
                <a:ext cx="7105212" cy="5101389"/>
              </a:xfrm>
            </p:spPr>
            <p:txBody>
              <a:bodyPr>
                <a:normAutofit/>
              </a:bodyPr>
              <a:lstStyle/>
              <a:p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Probléma: </a:t>
                </a:r>
              </a:p>
              <a:p>
                <a:pPr lvl="1"/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nem ismerjük az input sorozatok eloszlását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dirty="0" err="1">
                    <a:effectLst/>
                    <a:ea typeface="Calibri" panose="020F0502020204030204" pitchFamily="34" charset="0"/>
                    <a:cs typeface="F29"/>
                  </a:rPr>
                  <a:t>Véletlenített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input sorozat esetén</a:t>
                </a:r>
              </a:p>
              <a:p>
                <a:pPr lvl="1"/>
                <a:r>
                  <a:rPr lang="hu-H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Beszúrásnál átlagosan az elemek fele &gt; a beszúrandó elemnél: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AT</a:t>
                </a:r>
                <a:r>
                  <a:rPr lang="hu-HU" sz="1800" i="1" baseline="-25000" dirty="0">
                    <a:effectLst/>
                    <a:ea typeface="Calibri" panose="020F0502020204030204" pitchFamily="34" charset="0"/>
                    <a:cs typeface="CMR12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≈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1 + 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1800" dirty="0">
                    <a:effectLst/>
                    <a:ea typeface="CMR12"/>
                    <a:cs typeface="CMR12"/>
                  </a:rPr>
                  <a:t>−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1)+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1800" b="0" i="1" smtClean="0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(</m:t>
                        </m:r>
                        <m:f>
                          <m:f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𝑖</m:t>
                            </m:r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2</m:t>
                            </m:r>
                          </m:den>
                        </m:f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)</m:t>
                        </m:r>
                      </m:e>
                    </m:nary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+</m:t>
                    </m:r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𝑗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=0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−2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𝑗</m:t>
                        </m:r>
                      </m:e>
                    </m:nary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</m:oMath>
                </a14:m>
                <a:endParaRPr lang="hu-HU" sz="1800" i="1" dirty="0">
                  <a:effectLst/>
                  <a:ea typeface="CMR12"/>
                  <a:cs typeface="CMR12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800" i="1" dirty="0">
                    <a:ea typeface="CMR12"/>
                    <a:cs typeface="CMR12"/>
                  </a:rPr>
                  <a:t>	</a:t>
                </a:r>
                <a:r>
                  <a:rPr lang="hu-HU" sz="1800" dirty="0">
                    <a:ea typeface="CMR12"/>
                    <a:cs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+</m:t>
                    </m:r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∗</m:t>
                    </m:r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4</m:t>
                        </m:r>
                      </m:den>
                    </m:f>
                  </m:oMath>
                </a14:m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</m:oMath>
                </a14:m>
                <a:r>
                  <a:rPr lang="hu-HU" sz="1800" baseline="30000" dirty="0">
                    <a:effectLst/>
                    <a:ea typeface="Calibri" panose="020F0502020204030204" pitchFamily="34" charset="0"/>
                    <a:cs typeface="CMMI12"/>
                  </a:rPr>
                  <a:t>2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4</m:t>
                        </m:r>
                      </m:den>
                    </m:f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+ </m:t>
                    </m:r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u-HU" sz="1800" b="1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b="1" i="1" dirty="0">
                    <a:ea typeface="Calibri" panose="020F0502020204030204" pitchFamily="34" charset="0"/>
                    <a:cs typeface="CMR12"/>
                  </a:rPr>
                  <a:t>AT</a:t>
                </a:r>
                <a:r>
                  <a:rPr lang="hu-HU" b="1" i="1" baseline="-25000" dirty="0">
                    <a:ea typeface="Calibri" panose="020F0502020204030204" pitchFamily="34" charset="0"/>
                    <a:cs typeface="CMR12"/>
                  </a:rPr>
                  <a:t>IS</a:t>
                </a:r>
                <a:r>
                  <a:rPr lang="hu-HU" b="1" dirty="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b="1" i="1" dirty="0">
                    <a:ea typeface="Calibri" panose="020F0502020204030204" pitchFamily="34" charset="0"/>
                    <a:cs typeface="CMR12"/>
                  </a:rPr>
                  <a:t>n</a:t>
                </a:r>
                <a:r>
                  <a:rPr lang="hu-HU" b="1" dirty="0"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b="1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≈ </m:t>
                    </m:r>
                    <m:f>
                      <m:fPr>
                        <m:ctrlPr>
                          <a:rPr lang="hu-HU" b="1" i="1" smtClean="0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b="1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𝟏</m:t>
                        </m:r>
                      </m:num>
                      <m:den>
                        <m:r>
                          <a:rPr lang="hu-HU" b="1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𝟒</m:t>
                        </m:r>
                      </m:den>
                    </m:f>
                    <m:r>
                      <a:rPr lang="hu-HU" b="1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𝒏</m:t>
                    </m:r>
                  </m:oMath>
                </a14:m>
                <a:r>
                  <a:rPr lang="hu-HU" b="1" baseline="30000" dirty="0">
                    <a:ea typeface="Calibri" panose="020F0502020204030204" pitchFamily="34" charset="0"/>
                    <a:cs typeface="CMMI12"/>
                  </a:rPr>
                  <a:t>2 </a:t>
                </a:r>
                <a:r>
                  <a:rPr lang="en-US" sz="2400" b="1" dirty="0"/>
                  <a:t>∈ </a:t>
                </a:r>
                <a:r>
                  <a:rPr lang="en-US" b="1" dirty="0"/>
                  <a:t>Θ</a:t>
                </a:r>
                <a:r>
                  <a:rPr lang="hu-HU" b="1" dirty="0"/>
                  <a:t>(</a:t>
                </a:r>
                <a:r>
                  <a:rPr lang="hu-HU" b="1" i="1" dirty="0"/>
                  <a:t>n</a:t>
                </a:r>
                <a:r>
                  <a:rPr lang="hu-HU" b="1" baseline="30000" dirty="0"/>
                  <a:t>2</a:t>
                </a:r>
                <a:r>
                  <a:rPr lang="hu-HU" b="1" dirty="0"/>
                  <a:t>)</a:t>
                </a:r>
                <a:endParaRPr lang="hu-HU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B24B7F-9CBC-65EB-0540-70B05E69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588168"/>
                <a:ext cx="7105212" cy="5101389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0788E72D-1D60-4876-63C3-6EBD7E4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Beszúró rendezés átlagos futási ideje </a:t>
            </a:r>
            <a:br>
              <a:rPr lang="hu-HU" i="1" dirty="0"/>
            </a:b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AT</a:t>
            </a:r>
            <a:r>
              <a:rPr lang="hu-HU" sz="4000" i="1" baseline="-25000" dirty="0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) (a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hol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a rendezendő tömb mérete)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4B3BB2-1C2C-1668-92F4-CDC4C5A8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984" y="2744845"/>
            <a:ext cx="3087146" cy="28889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5297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8EF-B3D3-4580-C025-B45F56DC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A449AF-1B73-E2C8-6B13-BE96FC03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8168"/>
            <a:ext cx="10018713" cy="5101389"/>
          </a:xfrm>
        </p:spPr>
        <p:txBody>
          <a:bodyPr>
            <a:normAutofit/>
          </a:bodyPr>
          <a:lstStyle/>
          <a:p>
            <a:r>
              <a:rPr lang="hu-H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Előrendezett inputok esetén:  lineáris időben </a:t>
            </a:r>
            <a:r>
              <a:rPr lang="hu-HU" sz="2100" dirty="0">
                <a:ea typeface="Calibri" panose="020F0502020204030204" pitchFamily="34" charset="0"/>
                <a:cs typeface="Times New Roman" panose="02020603050405020304" pitchFamily="18" charset="0"/>
              </a:rPr>
              <a:t>tudunk rendezni ~ </a:t>
            </a:r>
            <a:r>
              <a:rPr lang="hu-H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optimális</a:t>
            </a:r>
          </a:p>
          <a:p>
            <a:pPr lvl="1"/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Monoton </a:t>
            </a:r>
            <a:r>
              <a:rPr lang="hu-HU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övekvően</a:t>
            </a: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előrendezett inputok:</a:t>
            </a:r>
          </a:p>
          <a:p>
            <a:pPr lvl="2"/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az input sorozat elemeinek a rendezés utáni helyüktől való távolsága:</a:t>
            </a:r>
          </a:p>
          <a:p>
            <a:pPr lvl="3"/>
            <a:r>
              <a:rPr lang="hu-HU" sz="1300" i="1" dirty="0">
                <a:effectLst/>
                <a:cs typeface="CMMI12"/>
              </a:rPr>
              <a:t>n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300" dirty="0" err="1">
                <a:effectLst/>
                <a:ea typeface="Calibri" panose="020F0502020204030204" pitchFamily="34" charset="0"/>
                <a:cs typeface="F29"/>
              </a:rPr>
              <a:t>től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független </a:t>
            </a:r>
            <a:r>
              <a:rPr lang="hu-HU" sz="1300" i="1" dirty="0">
                <a:effectLst/>
                <a:cs typeface="CMMI12"/>
              </a:rPr>
              <a:t>k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konstanssal </a:t>
            </a:r>
            <a:r>
              <a:rPr lang="hu-HU" sz="1300" dirty="0" err="1">
                <a:effectLst/>
                <a:ea typeface="Calibri" panose="020F0502020204030204" pitchFamily="34" charset="0"/>
                <a:cs typeface="F29"/>
              </a:rPr>
              <a:t>felülről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becsülhető</a:t>
            </a:r>
            <a:endParaRPr lang="hu-HU" sz="1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 végső pozíciójuktól távolabb lévő elemek száma:</a:t>
            </a:r>
          </a:p>
          <a:p>
            <a:pPr lvl="3"/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1300" i="1" dirty="0">
                <a:effectLst/>
                <a:cs typeface="CMMI12"/>
              </a:rPr>
              <a:t>n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300" dirty="0" err="1">
                <a:effectLst/>
                <a:ea typeface="Calibri" panose="020F0502020204030204" pitchFamily="34" charset="0"/>
                <a:cs typeface="F29"/>
              </a:rPr>
              <a:t>től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független </a:t>
            </a:r>
            <a:r>
              <a:rPr lang="hu-HU" sz="1300" i="1" dirty="0">
                <a:effectLst/>
                <a:cs typeface="CMMI12"/>
              </a:rPr>
              <a:t>s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MMI12"/>
                <a:cs typeface="F29"/>
              </a:rPr>
              <a:t>konstanssal </a:t>
            </a:r>
            <a:r>
              <a:rPr lang="hu-HU" sz="1300" dirty="0" err="1">
                <a:effectLst/>
                <a:ea typeface="CMMI12"/>
                <a:cs typeface="F29"/>
              </a:rPr>
              <a:t>felülről</a:t>
            </a:r>
            <a:r>
              <a:rPr lang="hu-HU" sz="1300" dirty="0">
                <a:effectLst/>
                <a:ea typeface="CMMI12"/>
                <a:cs typeface="F29"/>
              </a:rPr>
              <a:t> becsülhető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Belső ciklus futási ideje 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hu-HU" sz="15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5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)*</a:t>
            </a:r>
            <a:r>
              <a:rPr lang="hu-HU" sz="15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Műveletigény: Lineáris (</a:t>
            </a:r>
            <a:r>
              <a:rPr lang="en-US" sz="1400" dirty="0"/>
              <a:t>Θ</a:t>
            </a:r>
            <a:r>
              <a:rPr lang="hu-HU" sz="1400" dirty="0"/>
              <a:t>(</a:t>
            </a:r>
            <a:r>
              <a:rPr lang="hu-HU" sz="1400" i="1" dirty="0"/>
              <a:t>n</a:t>
            </a:r>
            <a:r>
              <a:rPr lang="hu-HU" sz="1400" dirty="0"/>
              <a:t>)</a:t>
            </a:r>
            <a:r>
              <a:rPr lang="hu-H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hu-HU" sz="1700" dirty="0">
                <a:ea typeface="Calibri" panose="020F0502020204030204" pitchFamily="34" charset="0"/>
                <a:cs typeface="Times New Roman" panose="02020603050405020304" pitchFamily="18" charset="0"/>
              </a:rPr>
              <a:t>Monoton csökkenően előrendezett inputok:</a:t>
            </a:r>
          </a:p>
          <a:p>
            <a:pPr lvl="2"/>
            <a:r>
              <a:rPr lang="hu-HU" sz="1500" dirty="0"/>
              <a:t>Műveletigény: közelít a legrosszabb esethez</a:t>
            </a:r>
          </a:p>
          <a:p>
            <a:pPr lvl="2"/>
            <a:r>
              <a:rPr lang="hu-HU" sz="1500" i="1" dirty="0"/>
              <a:t>n</a:t>
            </a:r>
            <a:r>
              <a:rPr lang="hu-HU" sz="1500" b="0" i="0" u="none" strike="noStrike" baseline="0" dirty="0"/>
              <a:t> milliós (v. &gt;) nagyságrendű </a:t>
            </a:r>
            <a:r>
              <a:rPr lang="hu-HU" sz="1500" dirty="0"/>
              <a:t>–&gt;</a:t>
            </a:r>
            <a:r>
              <a:rPr lang="hu-HU" sz="1500" b="0" i="0" u="none" strike="noStrike" baseline="0" dirty="0"/>
              <a:t> nagyon hosszú futási idő </a:t>
            </a:r>
            <a:r>
              <a:rPr lang="hu-HU" sz="1500" dirty="0"/>
              <a:t>–&gt;</a:t>
            </a:r>
            <a:r>
              <a:rPr lang="hu-HU" sz="1500" b="0" i="0" u="none" strike="noStrike" baseline="0" dirty="0"/>
              <a:t> használhatatlan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Ha ezt tudjuk: Fordítsuk meg a sorozatot (</a:t>
            </a:r>
            <a:r>
              <a:rPr lang="en-US" sz="1600" dirty="0"/>
              <a:t>Θ</a:t>
            </a:r>
            <a:r>
              <a:rPr lang="hu-HU" sz="1600" dirty="0"/>
              <a:t>(</a:t>
            </a:r>
            <a:r>
              <a:rPr lang="hu-HU" sz="1600" i="1" dirty="0"/>
              <a:t>n</a:t>
            </a:r>
            <a:r>
              <a:rPr lang="hu-HU" sz="1600" dirty="0"/>
              <a:t>)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) =&gt; monoton 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 előrendezett sorozat lesz.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54A46E-C03F-466C-F0C9-AD925D51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Beszúró rendezés átlagos futási ideje </a:t>
            </a:r>
            <a:br>
              <a:rPr lang="hu-HU" i="1" dirty="0"/>
            </a:b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AT</a:t>
            </a:r>
            <a:r>
              <a:rPr lang="hu-HU" sz="4000" i="1" baseline="-25000" dirty="0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) (a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hol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a rendezendő tömb mérete)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673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71" y="598538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66800"/>
                <a:ext cx="10018713" cy="54618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): 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29"/>
                  </a:rPr>
                  <a:t>insertionSort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: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tényleges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maximális és minimális futási ideje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Becslés a minimális futási időre (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Ha a fő ciklus minden elemet a végső helyén talál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 mindig a jobb oldali ágon fut le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ha a tömb már eleve monoton </a:t>
                </a:r>
                <a:r>
                  <a:rPr lang="hu-HU" sz="1400" dirty="0" err="1">
                    <a:effectLst/>
                    <a:ea typeface="Calibri" panose="020F0502020204030204" pitchFamily="34" charset="0"/>
                    <a:cs typeface="F29"/>
                  </a:rPr>
                  <a:t>növekvően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 rendezett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L!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600" b="1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fő ciklus jobb oldali ága egyszeri végrehajtásának futási ideje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L!</a:t>
                </a:r>
                <a:r>
                  <a:rPr lang="hu-HU" sz="1600" b="1" i="1" dirty="0">
                    <a:effectLst/>
                    <a:ea typeface="Calibri" panose="020F0502020204030204" pitchFamily="34" charset="0"/>
                    <a:cs typeface="CMMI12"/>
                  </a:rPr>
                  <a:t> b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T(eljárás meghívása) + T(a fő ciklus előkészítése és befejezése) +</a:t>
                </a:r>
                <a:b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		T(az eljárásból való visszatérés)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ea typeface="CMMI12"/>
                    <a:cs typeface="F29"/>
                  </a:rPr>
                  <a:t>pozitív konstansok 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4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1) + 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66800"/>
                <a:ext cx="10018713" cy="5461819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425" y="2774611"/>
            <a:ext cx="3474807" cy="32517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0430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927945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3C06BA-25C8-808B-5CAF-15AABFA3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54094"/>
            <a:ext cx="10451528" cy="4174525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MMI12"/>
                <a:cs typeface="F29"/>
              </a:rPr>
              <a:t>L! 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min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400" dirty="0">
                <a:effectLst/>
                <a:ea typeface="CMMI12"/>
                <a:cs typeface="F29"/>
              </a:rPr>
              <a:t>és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2400" dirty="0" err="1">
                <a:effectLst/>
                <a:ea typeface="Calibri" panose="020F0502020204030204" pitchFamily="34" charset="0"/>
                <a:cs typeface="CMMI12"/>
              </a:rPr>
              <a:t>max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)  (=&gt; 0 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&lt;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)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1) +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1) +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	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1) +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		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			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			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Becslés a maximális futási időre (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MMI12"/>
                <a:cs typeface="F29"/>
              </a:rPr>
              <a:t>ha mindig a külső ciklus bal ágát hajtja végre és a belső ciklus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j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-1</a:t>
            </a:r>
            <a:r>
              <a:rPr lang="hu-HU" sz="2400" dirty="0">
                <a:effectLst/>
                <a:ea typeface="CMMI12"/>
                <a:cs typeface="F29"/>
              </a:rPr>
              <a:t>-ig fut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ha a tömb már eleve </a:t>
            </a:r>
            <a:r>
              <a:rPr lang="hu-HU" sz="2000" dirty="0">
                <a:effectLst/>
                <a:ea typeface="CMMI12"/>
                <a:cs typeface="F29"/>
              </a:rPr>
              <a:t>szigorúan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monoton </a:t>
            </a:r>
            <a:r>
              <a:rPr lang="hu-HU" sz="2000" dirty="0">
                <a:effectLst/>
                <a:ea typeface="CMMI12"/>
                <a:cs typeface="F29"/>
              </a:rPr>
              <a:t>csökkenően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rendezett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89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122F-5EF1-3524-0AF4-46BF9A9F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C12402-8DC7-56D8-4402-C772430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87" y="587477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D1095EC-011D-82E1-1000-9C8BCBFA7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5127" y="1935806"/>
                <a:ext cx="10451528" cy="4485810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L!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2400" dirty="0">
                    <a:effectLst/>
                    <a:ea typeface="CMMI12"/>
                    <a:cs typeface="F29"/>
                  </a:rPr>
                  <a:t>a belső ciklus egy lefutásának a műveletigénye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L!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CMMI12"/>
                  </a:rPr>
                  <a:t> c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: T(</a:t>
                </a:r>
                <a:r>
                  <a:rPr lang="hu-HU" sz="2400" dirty="0">
                    <a:effectLst/>
                    <a:ea typeface="CMMI12"/>
                    <a:cs typeface="F29"/>
                  </a:rPr>
                  <a:t>külső ciklus bal ága egy lefutása)- T(a belső ciklus lefutásai)+T(a belső ciklusból való kilépés)</a:t>
                </a:r>
                <a:br>
                  <a:rPr lang="hu-HU" sz="2400" dirty="0">
                    <a:effectLst/>
                    <a:ea typeface="CMMI12"/>
                    <a:cs typeface="F29"/>
                  </a:rPr>
                </a:br>
                <a:r>
                  <a:rPr lang="hu-HU" sz="2400" dirty="0">
                    <a:effectLst/>
                    <a:ea typeface="CMMI12"/>
                    <a:cs typeface="F29"/>
                  </a:rPr>
                  <a:t>(amibe beleértjük a belső ciklus feltétele utolsó kiértékelését azaz a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j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= -1 </a:t>
                </a:r>
                <a:r>
                  <a:rPr lang="hu-HU" sz="2400" dirty="0">
                    <a:effectLst/>
                    <a:ea typeface="CMMI12"/>
                    <a:cs typeface="F29"/>
                  </a:rPr>
                  <a:t>esetet)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MMI12"/>
                    <a:cs typeface="F29"/>
                  </a:rPr>
                  <a:t>pozitív konstansok 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1)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naryPr>
                      <m:sub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𝑖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2400" b="0" i="1" smtClean="0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−1</m:t>
                        </m:r>
                      </m:sup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𝑑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𝑖</m:t>
                            </m:r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=</m:t>
                        </m:r>
                      </m:e>
                    </m:nary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</a:p>
              <a:p>
                <a:pPr marL="457200" lvl="1" indent="1069975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39863" lvl="1" indent="87313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u-H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∗(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num>
                        <m:den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2400" dirty="0">
                  <a:effectLst/>
                  <a:ea typeface="CMMI12"/>
                  <a:cs typeface="F29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D1095EC-011D-82E1-1000-9C8BCBFA7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127" y="1935806"/>
                <a:ext cx="10451528" cy="44858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26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77749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50979"/>
                <a:ext cx="10707690" cy="4777640"/>
              </a:xfrm>
            </p:spPr>
            <p:txBody>
              <a:bodyPr>
                <a:normAutofit/>
              </a:bodyPr>
              <a:lstStyle/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MMI12"/>
                    <a:cs typeface="F29"/>
                  </a:rPr>
                  <a:t>L! 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min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b,c,d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dirty="0">
                    <a:effectLst/>
                    <a:ea typeface="CMMI12"/>
                    <a:cs typeface="F29"/>
                  </a:rPr>
                  <a:t>és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CMMI12"/>
                  </a:rPr>
                  <a:t>max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b,c,d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 (=&gt; 0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&lt;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𝑀𝑟𝑇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000" i="1" dirty="0"/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𝑞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∗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+</m:t>
                        </m:r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𝑛</m:t>
                                </m:r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𝑛</m:t>
                                </m:r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−2</m:t>
                                </m:r>
                              </m:e>
                            </m:d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000" b="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                     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𝑀𝑟𝑇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𝑄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∗(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+</m:t>
                    </m:r>
                    <m:f>
                      <m:f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)</m:t>
                    </m:r>
                  </m:oMath>
                </a14:m>
                <a:endParaRPr lang="hu-HU" sz="2000" i="1" dirty="0">
                  <a:effectLst/>
                  <a:ea typeface="Calibri" panose="020F0502020204030204" pitchFamily="34" charset="0"/>
                  <a:cs typeface="CMMI12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000" i="1" baseline="-25000" dirty="0">
                    <a:effectLst/>
                    <a:ea typeface="Calibri" panose="020F0502020204030204" pitchFamily="34" charset="0"/>
                    <a:cs typeface="CMMI8"/>
                  </a:rPr>
                  <a:t>IS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				   	  </a:t>
                </a: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𝑀𝑟𝑇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</m:oMath>
                </a14:m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 </m:t>
                    </m:r>
                  </m:oMath>
                </a14:m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*MT</a:t>
                </a:r>
                <a:r>
                  <a:rPr lang="hu-HU" sz="2000" i="1" baseline="-25000" dirty="0">
                    <a:effectLst/>
                    <a:ea typeface="Calibri" panose="020F0502020204030204" pitchFamily="34" charset="0"/>
                    <a:cs typeface="CMMI8"/>
                  </a:rPr>
                  <a:t>IS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dirty="0">
                    <a:effectLst/>
                    <a:ea typeface="CMMI12"/>
                    <a:cs typeface="F29"/>
                  </a:rPr>
                  <a:t>Mindkét esetben </a:t>
                </a:r>
                <a:r>
                  <a:rPr lang="hu-HU" i="1" dirty="0">
                    <a:effectLst/>
                    <a:ea typeface="CMMI12"/>
                    <a:cs typeface="F29"/>
                  </a:rPr>
                  <a:t>a valódi futási idő</a:t>
                </a:r>
                <a:r>
                  <a:rPr lang="hu-HU" dirty="0">
                    <a:effectLst/>
                    <a:ea typeface="CMMI12"/>
                    <a:cs typeface="F29"/>
                  </a:rPr>
                  <a:t> alulról és </a:t>
                </a:r>
                <a:r>
                  <a:rPr lang="hu-HU" dirty="0" err="1">
                    <a:effectLst/>
                    <a:ea typeface="CMMI12"/>
                    <a:cs typeface="F29"/>
                  </a:rPr>
                  <a:t>felülről</a:t>
                </a:r>
                <a:r>
                  <a:rPr lang="hu-HU" dirty="0">
                    <a:effectLst/>
                    <a:ea typeface="CMMI12"/>
                    <a:cs typeface="F29"/>
                  </a:rPr>
                  <a:t> becsülhető </a:t>
                </a:r>
                <a:br>
                  <a:rPr lang="hu-HU" dirty="0">
                    <a:effectLst/>
                    <a:ea typeface="CMMI12"/>
                    <a:cs typeface="F29"/>
                  </a:rPr>
                </a:br>
                <a:r>
                  <a:rPr lang="hu-HU" dirty="0">
                    <a:effectLst/>
                    <a:ea typeface="CMMI12"/>
                    <a:cs typeface="F29"/>
                  </a:rPr>
                  <a:t>(</a:t>
                </a:r>
                <a:r>
                  <a:rPr lang="hu-HU" i="1" dirty="0">
                    <a:effectLst/>
                    <a:ea typeface="CMMI12"/>
                    <a:cs typeface="F29"/>
                  </a:rPr>
                  <a:t>T</a:t>
                </a:r>
                <a:r>
                  <a:rPr lang="hu-HU" dirty="0">
                    <a:effectLst/>
                    <a:ea typeface="CMMI12"/>
                    <a:cs typeface="F29"/>
                  </a:rPr>
                  <a:t>(</a:t>
                </a:r>
                <a:r>
                  <a:rPr lang="hu-HU" i="1" dirty="0">
                    <a:effectLst/>
                    <a:ea typeface="CMMI12"/>
                    <a:cs typeface="F29"/>
                  </a:rPr>
                  <a:t>az </a:t>
                </a:r>
                <a:r>
                  <a:rPr lang="hu-HU" i="1" dirty="0">
                    <a:effectLst/>
                    <a:ea typeface="CMMI12"/>
                    <a:cs typeface="F78"/>
                  </a:rPr>
                  <a:t>eljáráshívások</a:t>
                </a:r>
                <a:r>
                  <a:rPr lang="hu-HU" dirty="0">
                    <a:effectLst/>
                    <a:ea typeface="CMMI12"/>
                    <a:cs typeface="F78"/>
                  </a:rPr>
                  <a:t>)+</a:t>
                </a:r>
                <a:r>
                  <a:rPr lang="hu-HU" i="1" dirty="0">
                    <a:effectLst/>
                    <a:ea typeface="CMMI12"/>
                    <a:cs typeface="F78"/>
                  </a:rPr>
                  <a:t>T</a:t>
                </a:r>
                <a:r>
                  <a:rPr lang="hu-HU" dirty="0">
                    <a:effectLst/>
                    <a:ea typeface="CMMI12"/>
                    <a:cs typeface="F78"/>
                  </a:rPr>
                  <a:t>(</a:t>
                </a:r>
                <a:r>
                  <a:rPr lang="hu-HU" i="1" dirty="0">
                    <a:effectLst/>
                    <a:ea typeface="CMMI12"/>
                    <a:cs typeface="F78"/>
                  </a:rPr>
                  <a:t>a ciklusiterációk számának</a:t>
                </a:r>
                <a:r>
                  <a:rPr lang="hu-HU" dirty="0">
                    <a:effectLst/>
                    <a:ea typeface="CMMI12"/>
                    <a:cs typeface="F78"/>
                  </a:rPr>
                  <a:t>))*</a:t>
                </a:r>
                <a:r>
                  <a:rPr lang="hu-HU" dirty="0">
                    <a:effectLst/>
                    <a:ea typeface="CMMI12"/>
                    <a:cs typeface="F29"/>
                  </a:rPr>
                  <a:t>pozitív konstans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400" dirty="0">
                    <a:effectLst/>
                    <a:ea typeface="CMMI12"/>
                    <a:cs typeface="F29"/>
                  </a:rPr>
                  <a:t>ugyanolyan nagyságrendű</a:t>
                </a:r>
                <a:endParaRPr lang="hu-HU" sz="2400" dirty="0">
                  <a:effectLst/>
                  <a:ea typeface="Calibri" panose="020F0502020204030204" pitchFamily="34" charset="0"/>
                  <a:cs typeface="CMR1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50979"/>
                <a:ext cx="10707690" cy="4777640"/>
              </a:xfrm>
              <a:blipFill>
                <a:blip r:embed="rId2"/>
                <a:stretch>
                  <a:fillRect l="-14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48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38" y="588419"/>
            <a:ext cx="10018713" cy="848032"/>
          </a:xfrm>
        </p:spPr>
        <p:txBody>
          <a:bodyPr/>
          <a:lstStyle/>
          <a:p>
            <a:r>
              <a:rPr lang="hu-HU" dirty="0"/>
              <a:t>Rendezések stabilitása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3C06BA-25C8-808B-5CAF-15AABFA3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221" y="1994170"/>
            <a:ext cx="10018713" cy="4016164"/>
          </a:xfrm>
        </p:spPr>
        <p:txBody>
          <a:bodyPr>
            <a:normAutofit/>
          </a:bodyPr>
          <a:lstStyle/>
          <a:p>
            <a:pPr algn="l"/>
            <a:r>
              <a:rPr lang="hu-HU" sz="2800" b="0" i="0" u="none" strike="noStrike" baseline="0" dirty="0"/>
              <a:t>Egy rendezés stabil (</a:t>
            </a:r>
            <a:r>
              <a:rPr lang="hu-HU" sz="2800" b="0" i="0" u="none" strike="noStrike" baseline="0" dirty="0" err="1"/>
              <a:t>stable</a:t>
            </a:r>
            <a:r>
              <a:rPr lang="hu-HU" sz="2800" b="0" i="0" u="none" strike="noStrike" baseline="0" dirty="0"/>
              <a:t>): </a:t>
            </a:r>
          </a:p>
          <a:p>
            <a:pPr lvl="1"/>
            <a:r>
              <a:rPr lang="hu-HU" sz="2400" b="0" i="0" u="none" strike="noStrike" baseline="0" dirty="0"/>
              <a:t>ha megtartja az egyenl</a:t>
            </a:r>
            <a:r>
              <a:rPr lang="hu-HU" sz="2400" dirty="0"/>
              <a:t>ő</a:t>
            </a:r>
            <a:r>
              <a:rPr lang="hu-HU" sz="2400" b="0" i="0" u="none" strike="noStrike" baseline="0" dirty="0"/>
              <a:t> kulcsú elemek eredeti sorrendjét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A stabilitás (</a:t>
            </a:r>
            <a:r>
              <a:rPr lang="hu-HU" sz="2800" dirty="0" err="1">
                <a:effectLst/>
                <a:ea typeface="Calibri" panose="020F0502020204030204" pitchFamily="34" charset="0"/>
                <a:cs typeface="F29"/>
              </a:rPr>
              <a:t>stability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) előnyös tulajdonság: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Pl. rekordoknál, ha vannak azonos kulcsú rekordok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A stabilitás nélkülözhetetlen tulajdonság: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pl. (lineáris műveletigényű) radix rendezésnél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6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C54A-DA9B-F249-4B75-1FEC2439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CCA51-1D0C-2884-0426-40C6AC11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2215"/>
            <a:ext cx="10018713" cy="1143000"/>
          </a:xfrm>
        </p:spPr>
        <p:txBody>
          <a:bodyPr/>
          <a:lstStyle/>
          <a:p>
            <a:r>
              <a:rPr lang="hu-HU" dirty="0"/>
              <a:t>Rendezések stabilitása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DA91AD-A608-1F9E-1C60-453B7D20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12" y="1373093"/>
            <a:ext cx="4607188" cy="576262"/>
          </a:xfrm>
        </p:spPr>
        <p:txBody>
          <a:bodyPr/>
          <a:lstStyle/>
          <a:p>
            <a:r>
              <a:rPr lang="hu-HU" sz="3200" dirty="0"/>
              <a:t>Stabil rendezések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4550E8-A1AF-8BCB-ABF8-662F2534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8" y="3231267"/>
            <a:ext cx="4943597" cy="2111550"/>
          </a:xfrm>
        </p:spPr>
        <p:txBody>
          <a:bodyPr>
            <a:normAutofit fontScale="925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az előadás szerinti változatban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tömb rendezett szakaszába az újabb elemeket jobbról balra szúrjuk be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beszúrandóval egyenlő kulcsú elemeket már nem lépjük át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7C27592-09F6-1836-E21B-DFBE62E3B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31718" y="1373093"/>
            <a:ext cx="4622537" cy="576262"/>
          </a:xfrm>
        </p:spPr>
        <p:txBody>
          <a:bodyPr/>
          <a:lstStyle/>
          <a:p>
            <a:r>
              <a:rPr lang="hu-HU" sz="3200" dirty="0"/>
              <a:t>Nem stabil rendezések</a:t>
            </a:r>
          </a:p>
        </p:txBody>
      </p:sp>
      <p:sp>
        <p:nvSpPr>
          <p:cNvPr id="11" name="Robbanás: 14 ágú 10">
            <a:extLst>
              <a:ext uri="{FF2B5EF4-FFF2-40B4-BE49-F238E27FC236}">
                <a16:creationId xmlns:a16="http://schemas.microsoft.com/office/drawing/2014/main" id="{3F54555F-41F4-3A33-3AB7-9EFD66077283}"/>
              </a:ext>
            </a:extLst>
          </p:cNvPr>
          <p:cNvSpPr/>
          <p:nvPr/>
        </p:nvSpPr>
        <p:spPr>
          <a:xfrm>
            <a:off x="1671600" y="5182291"/>
            <a:ext cx="5421549" cy="175097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Összefésülő  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merge</a:t>
            </a:r>
            <a:r>
              <a:rPr lang="hu-HU" dirty="0"/>
              <a:t> sort)</a:t>
            </a:r>
          </a:p>
        </p:txBody>
      </p:sp>
      <p:sp>
        <p:nvSpPr>
          <p:cNvPr id="12" name="Robbanás: 14 ágú 11">
            <a:extLst>
              <a:ext uri="{FF2B5EF4-FFF2-40B4-BE49-F238E27FC236}">
                <a16:creationId xmlns:a16="http://schemas.microsoft.com/office/drawing/2014/main" id="{A5A95D5A-8ACB-9209-A78C-F116F77EFB2B}"/>
              </a:ext>
            </a:extLst>
          </p:cNvPr>
          <p:cNvSpPr/>
          <p:nvPr/>
        </p:nvSpPr>
        <p:spPr>
          <a:xfrm>
            <a:off x="763686" y="1906854"/>
            <a:ext cx="4319081" cy="1324413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Beszúró 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insertion</a:t>
            </a:r>
            <a:r>
              <a:rPr lang="hu-HU" dirty="0"/>
              <a:t> sort)</a:t>
            </a:r>
          </a:p>
        </p:txBody>
      </p:sp>
      <p:sp>
        <p:nvSpPr>
          <p:cNvPr id="13" name="Robbanás: 14 ágú 12">
            <a:extLst>
              <a:ext uri="{FF2B5EF4-FFF2-40B4-BE49-F238E27FC236}">
                <a16:creationId xmlns:a16="http://schemas.microsoft.com/office/drawing/2014/main" id="{0CF2C593-7C00-E7C1-96EE-F2C913B33718}"/>
              </a:ext>
            </a:extLst>
          </p:cNvPr>
          <p:cNvSpPr/>
          <p:nvPr/>
        </p:nvSpPr>
        <p:spPr>
          <a:xfrm>
            <a:off x="6994187" y="2298872"/>
            <a:ext cx="5060069" cy="175097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Kupacrendezés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heap</a:t>
            </a:r>
            <a:r>
              <a:rPr lang="hu-HU" dirty="0"/>
              <a:t> sort)</a:t>
            </a:r>
          </a:p>
        </p:txBody>
      </p:sp>
      <p:sp>
        <p:nvSpPr>
          <p:cNvPr id="14" name="Robbanás: 14 ágú 13">
            <a:extLst>
              <a:ext uri="{FF2B5EF4-FFF2-40B4-BE49-F238E27FC236}">
                <a16:creationId xmlns:a16="http://schemas.microsoft.com/office/drawing/2014/main" id="{E3FEDCD1-4C05-7D8C-F3E3-06C39F92173B}"/>
              </a:ext>
            </a:extLst>
          </p:cNvPr>
          <p:cNvSpPr/>
          <p:nvPr/>
        </p:nvSpPr>
        <p:spPr>
          <a:xfrm>
            <a:off x="7248404" y="4280206"/>
            <a:ext cx="4805851" cy="175097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Gyorsrendezés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quicksort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756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6A792-01C6-4AFF-47A2-D7EA9ED6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228600"/>
            <a:ext cx="10018713" cy="1096347"/>
          </a:xfrm>
        </p:spPr>
        <p:txBody>
          <a:bodyPr/>
          <a:lstStyle/>
          <a:p>
            <a:r>
              <a:rPr lang="hu-HU" dirty="0"/>
              <a:t>Néhány alapvető jelölés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6CFD3F4-FCCC-9C1B-5A02-E80B432F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4948"/>
                <a:ext cx="10018713" cy="53044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𝔹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 = {</a:t>
                </a:r>
                <a:r>
                  <a:rPr lang="hu-HU" dirty="0" err="1"/>
                  <a:t>false</a:t>
                </a:r>
                <a:r>
                  <a:rPr lang="hu-HU" dirty="0"/>
                  <a:t>=0; </a:t>
                </a:r>
                <a:r>
                  <a:rPr lang="hu-HU" dirty="0" err="1"/>
                  <a:t>true</a:t>
                </a:r>
                <a:r>
                  <a:rPr lang="hu-HU" dirty="0"/>
                  <a:t>=1} a logikai (</a:t>
                </a:r>
                <a:r>
                  <a:rPr lang="hu-HU" dirty="0" err="1"/>
                  <a:t>boolean</a:t>
                </a:r>
                <a:r>
                  <a:rPr lang="hu-HU" dirty="0"/>
                  <a:t>) értékek halmaza. 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/>
                  <a:t> = {0; 1; 2; 3; . . . } a természetes számok halmaza.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  <m:r>
                      <m:rPr>
                        <m:nor/>
                      </m:rPr>
                      <a:rPr lang="hu-HU" b="0" i="0" baseline="-25000" dirty="0" smtClean="0"/>
                      <m:t>+</m:t>
                    </m:r>
                  </m:oMath>
                </a14:m>
                <a:r>
                  <a:rPr lang="hu-HU" dirty="0"/>
                  <a:t> = {1; 2; 3; . . . } a pozitív természetes számok halmaza. 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 = {· · · − 3; −2, −1; 0; 1; 2; 3; . . . } az egész számok halmaza. </a:t>
                </a:r>
              </a:p>
              <a:p>
                <a:pPr lvl="1"/>
                <a:r>
                  <a:rPr lang="hu-HU" dirty="0"/>
                  <a:t>i, j, k, l, m, n, I, J, K, M, N : </a:t>
                </a: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 a valós számok halmaza.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/>
                  <a:t> a pozitív valós számok halmaza. 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hu-HU" baseline="-25000" dirty="0"/>
                  <a:t>0 </a:t>
                </a:r>
                <a:r>
                  <a:rPr lang="hu-HU" dirty="0"/>
                  <a:t>a nemnegatív valós számok halmaza.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6CFD3F4-FCCC-9C1B-5A02-E80B432F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4948"/>
                <a:ext cx="10018713" cy="5304452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99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FAE3F-19D5-96DD-DFCE-0703370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3685"/>
            <a:ext cx="10018713" cy="1054510"/>
          </a:xfrm>
        </p:spPr>
        <p:txBody>
          <a:bodyPr/>
          <a:lstStyle/>
          <a:p>
            <a:r>
              <a:rPr lang="hu-HU" dirty="0"/>
              <a:t>Kiválasztó rendezések (</a:t>
            </a:r>
            <a:r>
              <a:rPr lang="hu-HU" dirty="0" err="1"/>
              <a:t>selection</a:t>
            </a:r>
            <a:r>
              <a:rPr lang="hu-HU" dirty="0"/>
              <a:t> </a:t>
            </a:r>
            <a:r>
              <a:rPr lang="hu-HU" dirty="0" err="1"/>
              <a:t>sorts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BE47CC5-D35A-2E35-B729-CC6B58353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06013"/>
                <a:ext cx="10018713" cy="4994787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48"/>
                  </a:rPr>
                  <a:t>Minimumkiválasztásos rendezés:</a:t>
                </a:r>
                <a:endParaRPr lang="hu-HU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Megkeressük az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[0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..n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 tömb minimális elemét -&gt; csere(min,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[0])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Megkeressük a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[1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..n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résztömb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legkisebb elemét -&gt; csere(min,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[1])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Folytassuk ezen a módon az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[0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..n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első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n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elemére! 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78"/>
                  </a:rPr>
                  <a:t>Tömb</a:t>
                </a:r>
                <a:endParaRPr lang="hu-HU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rendezett szakasz: a tömb elején kezdetben üres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rendezetlen szakasz: tömb vége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Műveletidő</a:t>
                </a:r>
              </a:p>
              <a:p>
                <a:pPr lvl="4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78"/>
                      </a:rPr>
                      <m:t>Ö</m:t>
                    </m:r>
                    <m:d>
                      <m:d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</m:ctrlPr>
                      </m:d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𝑛</m:t>
                        </m:r>
                      </m:e>
                    </m:d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78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∈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Θ</m:t>
                    </m:r>
                    <m:d>
                      <m:d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CMMI12"/>
                              </a:rPr>
                            </m:ctrlPr>
                          </m:sSup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CMMI12"/>
                              </a:rPr>
                              <m:t>𝑛</m:t>
                            </m:r>
                          </m:e>
                          <m:sup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CMMI1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4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𝐶𝑠</m:t>
                    </m:r>
                    <m:d>
                      <m:d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e>
                    </m:d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−1 </m:t>
                    </m:r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BE47CC5-D35A-2E35-B729-CC6B58353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06013"/>
                <a:ext cx="10018713" cy="4994787"/>
              </a:xfrm>
              <a:blipFill>
                <a:blip r:embed="rId2"/>
                <a:stretch>
                  <a:fillRect l="-1338" t="-3419" b="-36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1BB50AB9-7645-74D1-F9BB-28AD891DEEFA}"/>
              </a:ext>
            </a:extLst>
          </p:cNvPr>
          <p:cNvSpPr txBox="1"/>
          <p:nvPr/>
        </p:nvSpPr>
        <p:spPr>
          <a:xfrm>
            <a:off x="9069260" y="2408903"/>
            <a:ext cx="2358338" cy="345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 </a:t>
            </a:r>
            <a:r>
              <a:rPr lang="hu-HU" sz="2400" dirty="0">
                <a:latin typeface="CMSY10"/>
              </a:rPr>
              <a:t>⟨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3</a:t>
            </a:r>
            <a:r>
              <a:rPr lang="hu-HU" sz="2400" dirty="0">
                <a:latin typeface="CMSY10"/>
              </a:rPr>
              <a:t>; 9; 7;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1</a:t>
            </a:r>
            <a:r>
              <a:rPr lang="hu-HU" sz="2400" dirty="0">
                <a:latin typeface="CMSY10"/>
              </a:rPr>
              <a:t>; 6; 2⟩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latin typeface="CMSY10"/>
              </a:rPr>
              <a:t> ⟨1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9</a:t>
            </a:r>
            <a:r>
              <a:rPr lang="hu-HU" sz="2400" dirty="0">
                <a:latin typeface="CMSY10"/>
              </a:rPr>
              <a:t>; 7; 3; 6;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2</a:t>
            </a:r>
            <a:r>
              <a:rPr lang="hu-HU" sz="2400" dirty="0">
                <a:latin typeface="CMSY10"/>
              </a:rPr>
              <a:t>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latin typeface="CMSY10"/>
              </a:rPr>
              <a:t> ⟨1; 2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7</a:t>
            </a:r>
            <a:r>
              <a:rPr lang="hu-HU" sz="2400" dirty="0">
                <a:latin typeface="CMSY10"/>
              </a:rPr>
              <a:t>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3</a:t>
            </a:r>
            <a:r>
              <a:rPr lang="hu-HU" sz="2400" dirty="0">
                <a:latin typeface="CMSY10"/>
              </a:rPr>
              <a:t>; 6; 9⟩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7</a:t>
            </a:r>
            <a:r>
              <a:rPr lang="hu-HU" sz="2400" dirty="0">
                <a:latin typeface="CMSY10"/>
              </a:rPr>
              <a:t>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6</a:t>
            </a:r>
            <a:r>
              <a:rPr lang="hu-HU" sz="2400" dirty="0">
                <a:latin typeface="CMSY10"/>
              </a:rPr>
              <a:t>; 9⟩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3; 6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7</a:t>
            </a:r>
            <a:r>
              <a:rPr lang="hu-HU" sz="2400" dirty="0">
                <a:latin typeface="CMSY10"/>
              </a:rPr>
              <a:t>; 9⟩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3; 6; 7 | 9⟩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3; 6; 7; 9⟩</a:t>
            </a:r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2F2DFEE2-9573-D79C-34B4-23E4C2072360}"/>
              </a:ext>
            </a:extLst>
          </p:cNvPr>
          <p:cNvSpPr/>
          <p:nvPr/>
        </p:nvSpPr>
        <p:spPr>
          <a:xfrm>
            <a:off x="8483600" y="1696720"/>
            <a:ext cx="3708400" cy="4704080"/>
          </a:xfrm>
          <a:prstGeom prst="vertic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67E76A15-C95E-3CBB-B83A-8683FCE73AE0}"/>
              </a:ext>
            </a:extLst>
          </p:cNvPr>
          <p:cNvSpPr/>
          <p:nvPr/>
        </p:nvSpPr>
        <p:spPr>
          <a:xfrm>
            <a:off x="2986392" y="5029200"/>
            <a:ext cx="4286655" cy="1499418"/>
          </a:xfrm>
          <a:prstGeom prst="horizont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4213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B9A495-DD60-BF4C-E242-48AFEF34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89" y="0"/>
            <a:ext cx="10018713" cy="114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4000" dirty="0">
                <a:effectLst/>
                <a:ea typeface="Calibri" panose="020F0502020204030204" pitchFamily="34" charset="0"/>
                <a:cs typeface="F78"/>
              </a:rPr>
              <a:t>„oszd meg és uralkodj”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elv </a:t>
            </a:r>
            <a:endParaRPr lang="hu-HU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elhő 5">
            <a:extLst>
              <a:ext uri="{FF2B5EF4-FFF2-40B4-BE49-F238E27FC236}">
                <a16:creationId xmlns:a16="http://schemas.microsoft.com/office/drawing/2014/main" id="{1C4FC2E7-51C4-2BAB-8C3F-6D24070FF837}"/>
              </a:ext>
            </a:extLst>
          </p:cNvPr>
          <p:cNvSpPr/>
          <p:nvPr/>
        </p:nvSpPr>
        <p:spPr>
          <a:xfrm rot="20638585">
            <a:off x="798369" y="1501634"/>
            <a:ext cx="6101139" cy="28028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2400" dirty="0">
              <a:solidFill>
                <a:schemeClr val="tx1"/>
              </a:solidFill>
              <a:ea typeface="Calibri" panose="020F0502020204030204" pitchFamily="34" charset="0"/>
              <a:cs typeface="F29"/>
            </a:endParaRPr>
          </a:p>
          <a:p>
            <a:pPr marL="9525" indent="-9525" algn="ctr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Az adott problémát két (vagy több) részfeladatra bontjuk</a:t>
            </a:r>
          </a:p>
          <a:p>
            <a:pPr marL="0" lvl="1" indent="3175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 </a:t>
            </a:r>
            <a:r>
              <a:rPr lang="hu-HU" sz="20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Eredetihez hasonló</a:t>
            </a:r>
          </a:p>
          <a:p>
            <a:pPr marL="0" lvl="1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 Egyszerűbb (kisebb)</a:t>
            </a:r>
          </a:p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Felhő 6">
            <a:extLst>
              <a:ext uri="{FF2B5EF4-FFF2-40B4-BE49-F238E27FC236}">
                <a16:creationId xmlns:a16="http://schemas.microsoft.com/office/drawing/2014/main" id="{75F3CB25-D0E8-2B57-9ABE-43498DAD8CEF}"/>
              </a:ext>
            </a:extLst>
          </p:cNvPr>
          <p:cNvSpPr/>
          <p:nvPr/>
        </p:nvSpPr>
        <p:spPr>
          <a:xfrm>
            <a:off x="5158761" y="2542348"/>
            <a:ext cx="6798777" cy="329264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</a:rPr>
              <a:t>2. Ezeket megoldjuk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Ha a megoldandó (rész)probléma elég egyszerű -&gt; közvetlenül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Egyébként: ugyanazzal az algoritmussal</a:t>
            </a:r>
          </a:p>
        </p:txBody>
      </p:sp>
      <p:sp>
        <p:nvSpPr>
          <p:cNvPr id="8" name="Felhő 7">
            <a:extLst>
              <a:ext uri="{FF2B5EF4-FFF2-40B4-BE49-F238E27FC236}">
                <a16:creationId xmlns:a16="http://schemas.microsoft.com/office/drawing/2014/main" id="{2B1A48A2-32CB-547E-7E6E-B53AEDC0CBC2}"/>
              </a:ext>
            </a:extLst>
          </p:cNvPr>
          <p:cNvSpPr/>
          <p:nvPr/>
        </p:nvSpPr>
        <p:spPr>
          <a:xfrm rot="959406">
            <a:off x="1220016" y="4764997"/>
            <a:ext cx="5257846" cy="170491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hu-HU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3. A részeredményekből összerakjuk a felbontott probléma megoldását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4552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64F75-AE9D-F0AE-9577-99387975D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8DCE9-AD28-C33F-F4F8-79170241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56" y="216051"/>
            <a:ext cx="5821162" cy="2167226"/>
          </a:xfrm>
        </p:spPr>
        <p:txBody>
          <a:bodyPr>
            <a:normAutofit/>
          </a:bodyPr>
          <a:lstStyle/>
          <a:p>
            <a:r>
              <a:rPr lang="hu-HU" dirty="0"/>
              <a:t>Összefésülő rendezés (</a:t>
            </a:r>
            <a:r>
              <a:rPr lang="hu-HU" dirty="0" err="1"/>
              <a:t>Merge</a:t>
            </a:r>
            <a:r>
              <a:rPr lang="hu-HU" dirty="0"/>
              <a:t> Sort)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05491-B96B-C137-FB95-95001A58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656" y="2042808"/>
            <a:ext cx="5834165" cy="4509939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„oszd meg és uralkodj”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elv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Adott: egy rendezendő kulcssorozat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a typeface="Calibri" panose="020F0502020204030204" pitchFamily="34" charset="0"/>
                <a:cs typeface="F29"/>
              </a:rPr>
              <a:t>2 eset: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Üres és az egyelemű sorozatok: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eleve rendezettek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Hosszabb sorozatok: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két fél-sorozatot ugyanezzel a módszerrel rendezzük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rendezett fél-</a:t>
            </a: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sorozatokat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rendezetten összefésüljük</a:t>
            </a:r>
            <a:endParaRPr lang="hu-HU" sz="1800" dirty="0"/>
          </a:p>
        </p:txBody>
      </p:sp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740360E1-4568-9891-08DC-4F5B9CF1E40B}"/>
              </a:ext>
            </a:extLst>
          </p:cNvPr>
          <p:cNvSpPr/>
          <p:nvPr/>
        </p:nvSpPr>
        <p:spPr>
          <a:xfrm>
            <a:off x="6809147" y="724448"/>
            <a:ext cx="5374640" cy="519132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0CF01B-4995-D7E1-BF77-B2237B50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40" y="1440470"/>
            <a:ext cx="3898527" cy="43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7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D786A6A1-3117-8D9D-332B-E9DD90E81B6C}"/>
              </a:ext>
            </a:extLst>
          </p:cNvPr>
          <p:cNvSpPr/>
          <p:nvPr/>
        </p:nvSpPr>
        <p:spPr>
          <a:xfrm>
            <a:off x="1710092" y="4705004"/>
            <a:ext cx="4025690" cy="565265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függőleges 5">
            <a:extLst>
              <a:ext uri="{FF2B5EF4-FFF2-40B4-BE49-F238E27FC236}">
                <a16:creationId xmlns:a16="http://schemas.microsoft.com/office/drawing/2014/main" id="{8207A3C4-CFCE-1599-6602-C4DEE176A6D2}"/>
              </a:ext>
            </a:extLst>
          </p:cNvPr>
          <p:cNvSpPr/>
          <p:nvPr/>
        </p:nvSpPr>
        <p:spPr>
          <a:xfrm>
            <a:off x="8599252" y="1347019"/>
            <a:ext cx="3399708" cy="373369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11B614-BB47-3022-D5C0-6CD59837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092" y="319661"/>
            <a:ext cx="9567148" cy="1457631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Összefésülő rendezés tulajdonságai, szemléltetése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C3CBB-5D01-DEBC-78BA-A967853F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4715"/>
            <a:ext cx="7136915" cy="4702237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Stabil rendezés</a:t>
            </a:r>
          </a:p>
          <a:p>
            <a:pPr lvl="1"/>
            <a:r>
              <a:rPr lang="hu-HU" dirty="0">
                <a:effectLst/>
                <a:ea typeface="Calibri" panose="020F0502020204030204" pitchFamily="34" charset="0"/>
                <a:cs typeface="F29"/>
              </a:rPr>
              <a:t>megőrzi az egyenlő kulcsú elemek bemeneti sorrendjét</a:t>
            </a:r>
          </a:p>
          <a:p>
            <a:pPr lvl="1"/>
            <a:r>
              <a:rPr lang="hu-HU" dirty="0">
                <a:effectLst/>
                <a:ea typeface="CMMI12"/>
                <a:cs typeface="F29"/>
              </a:rPr>
              <a:t>rendezett résztömbök összefésülésekor, egyenlő kulcsok esetén a bal oldali résztömbből származó kulcsot tesszük először a helyére</a:t>
            </a:r>
            <a:endParaRPr lang="hu-HU" dirty="0">
              <a:effectLst/>
              <a:ea typeface="Calibri" panose="020F0502020204030204" pitchFamily="34" charset="0"/>
              <a:cs typeface="F2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Műveletigénye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MS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CMMI8"/>
              </a:rPr>
              <a:t>MS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MS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aszimptotikusan optimális </a:t>
            </a:r>
            <a:br>
              <a:rPr lang="hu-HU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ún. összehasonító rendezések között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nagy elemszámú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sorozatokat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is viszonylag gyorsan rendez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872712-2B09-EBAF-7D04-09A593EB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162" y="1894024"/>
            <a:ext cx="2385861" cy="26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765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F4519A-9F20-5981-1063-06FA8674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4075"/>
            <a:ext cx="10018713" cy="1044677"/>
          </a:xfrm>
        </p:spPr>
        <p:txBody>
          <a:bodyPr/>
          <a:lstStyle/>
          <a:p>
            <a:r>
              <a:rPr lang="hu-HU" dirty="0"/>
              <a:t>Összefésülő rendezés algoritmusa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" b="4009"/>
          <a:stretch/>
        </p:blipFill>
        <p:spPr>
          <a:xfrm>
            <a:off x="4088801" y="1537362"/>
            <a:ext cx="5142235" cy="151432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B2084D7-5D2F-D916-13E4-E7DE05C7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25" y="3450301"/>
            <a:ext cx="6363588" cy="297221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3172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BA544-AFA9-B49C-5B5D-83A278AA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8104"/>
            <a:ext cx="10018713" cy="848032"/>
          </a:xfrm>
        </p:spPr>
        <p:txBody>
          <a:bodyPr/>
          <a:lstStyle/>
          <a:p>
            <a:r>
              <a:rPr lang="hu-HU" dirty="0"/>
              <a:t>Összefésülő rendezés algoritmusa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D313614-52A4-D2A2-0681-14D8DC22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98" y="1184273"/>
            <a:ext cx="6270203" cy="45681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21372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0CD67443-29A2-E965-2562-8932A91C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9159">
            <a:off x="1322339" y="1236333"/>
            <a:ext cx="4202222" cy="5045881"/>
          </a:xfrm>
          <a:custGeom>
            <a:avLst/>
            <a:gdLst>
              <a:gd name="connsiteX0" fmla="*/ 0 w 4202222"/>
              <a:gd name="connsiteY0" fmla="*/ 0 h 5045881"/>
              <a:gd name="connsiteX1" fmla="*/ 399211 w 4202222"/>
              <a:gd name="connsiteY1" fmla="*/ 0 h 5045881"/>
              <a:gd name="connsiteX2" fmla="*/ 966511 w 4202222"/>
              <a:gd name="connsiteY2" fmla="*/ 0 h 5045881"/>
              <a:gd name="connsiteX3" fmla="*/ 1533811 w 4202222"/>
              <a:gd name="connsiteY3" fmla="*/ 0 h 5045881"/>
              <a:gd name="connsiteX4" fmla="*/ 1975044 w 4202222"/>
              <a:gd name="connsiteY4" fmla="*/ 0 h 5045881"/>
              <a:gd name="connsiteX5" fmla="*/ 2374255 w 4202222"/>
              <a:gd name="connsiteY5" fmla="*/ 0 h 5045881"/>
              <a:gd name="connsiteX6" fmla="*/ 2815489 w 4202222"/>
              <a:gd name="connsiteY6" fmla="*/ 0 h 5045881"/>
              <a:gd name="connsiteX7" fmla="*/ 3424811 w 4202222"/>
              <a:gd name="connsiteY7" fmla="*/ 0 h 5045881"/>
              <a:gd name="connsiteX8" fmla="*/ 4202222 w 4202222"/>
              <a:gd name="connsiteY8" fmla="*/ 0 h 5045881"/>
              <a:gd name="connsiteX9" fmla="*/ 4202222 w 4202222"/>
              <a:gd name="connsiteY9" fmla="*/ 459736 h 5045881"/>
              <a:gd name="connsiteX10" fmla="*/ 4202222 w 4202222"/>
              <a:gd name="connsiteY10" fmla="*/ 1121307 h 5045881"/>
              <a:gd name="connsiteX11" fmla="*/ 4202222 w 4202222"/>
              <a:gd name="connsiteY11" fmla="*/ 1681960 h 5045881"/>
              <a:gd name="connsiteX12" fmla="*/ 4202222 w 4202222"/>
              <a:gd name="connsiteY12" fmla="*/ 2293073 h 5045881"/>
              <a:gd name="connsiteX13" fmla="*/ 4202222 w 4202222"/>
              <a:gd name="connsiteY13" fmla="*/ 2904185 h 5045881"/>
              <a:gd name="connsiteX14" fmla="*/ 4202222 w 4202222"/>
              <a:gd name="connsiteY14" fmla="*/ 3414379 h 5045881"/>
              <a:gd name="connsiteX15" fmla="*/ 4202222 w 4202222"/>
              <a:gd name="connsiteY15" fmla="*/ 3823656 h 5045881"/>
              <a:gd name="connsiteX16" fmla="*/ 4202222 w 4202222"/>
              <a:gd name="connsiteY16" fmla="*/ 4384310 h 5045881"/>
              <a:gd name="connsiteX17" fmla="*/ 4202222 w 4202222"/>
              <a:gd name="connsiteY17" fmla="*/ 5045881 h 5045881"/>
              <a:gd name="connsiteX18" fmla="*/ 3803011 w 4202222"/>
              <a:gd name="connsiteY18" fmla="*/ 5045881 h 5045881"/>
              <a:gd name="connsiteX19" fmla="*/ 3403800 w 4202222"/>
              <a:gd name="connsiteY19" fmla="*/ 5045881 h 5045881"/>
              <a:gd name="connsiteX20" fmla="*/ 2836500 w 4202222"/>
              <a:gd name="connsiteY20" fmla="*/ 5045881 h 5045881"/>
              <a:gd name="connsiteX21" fmla="*/ 2353244 w 4202222"/>
              <a:gd name="connsiteY21" fmla="*/ 5045881 h 5045881"/>
              <a:gd name="connsiteX22" fmla="*/ 1743922 w 4202222"/>
              <a:gd name="connsiteY22" fmla="*/ 5045881 h 5045881"/>
              <a:gd name="connsiteX23" fmla="*/ 1218644 w 4202222"/>
              <a:gd name="connsiteY23" fmla="*/ 5045881 h 5045881"/>
              <a:gd name="connsiteX24" fmla="*/ 777411 w 4202222"/>
              <a:gd name="connsiteY24" fmla="*/ 5045881 h 5045881"/>
              <a:gd name="connsiteX25" fmla="*/ 0 w 4202222"/>
              <a:gd name="connsiteY25" fmla="*/ 5045881 h 5045881"/>
              <a:gd name="connsiteX26" fmla="*/ 0 w 4202222"/>
              <a:gd name="connsiteY26" fmla="*/ 4535686 h 5045881"/>
              <a:gd name="connsiteX27" fmla="*/ 0 w 4202222"/>
              <a:gd name="connsiteY27" fmla="*/ 3924574 h 5045881"/>
              <a:gd name="connsiteX28" fmla="*/ 0 w 4202222"/>
              <a:gd name="connsiteY28" fmla="*/ 3313462 h 5045881"/>
              <a:gd name="connsiteX29" fmla="*/ 0 w 4202222"/>
              <a:gd name="connsiteY29" fmla="*/ 2904185 h 5045881"/>
              <a:gd name="connsiteX30" fmla="*/ 0 w 4202222"/>
              <a:gd name="connsiteY30" fmla="*/ 2494908 h 5045881"/>
              <a:gd name="connsiteX31" fmla="*/ 0 w 4202222"/>
              <a:gd name="connsiteY31" fmla="*/ 2035172 h 5045881"/>
              <a:gd name="connsiteX32" fmla="*/ 0 w 4202222"/>
              <a:gd name="connsiteY32" fmla="*/ 1373601 h 5045881"/>
              <a:gd name="connsiteX33" fmla="*/ 0 w 4202222"/>
              <a:gd name="connsiteY33" fmla="*/ 712030 h 5045881"/>
              <a:gd name="connsiteX34" fmla="*/ 0 w 4202222"/>
              <a:gd name="connsiteY34" fmla="*/ 0 h 504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02222" h="5045881" fill="none" extrusionOk="0">
                <a:moveTo>
                  <a:pt x="0" y="0"/>
                </a:moveTo>
                <a:cubicBezTo>
                  <a:pt x="95025" y="-1936"/>
                  <a:pt x="228072" y="29111"/>
                  <a:pt x="399211" y="0"/>
                </a:cubicBezTo>
                <a:cubicBezTo>
                  <a:pt x="570350" y="-29111"/>
                  <a:pt x="714782" y="43431"/>
                  <a:pt x="966511" y="0"/>
                </a:cubicBezTo>
                <a:cubicBezTo>
                  <a:pt x="1218240" y="-43431"/>
                  <a:pt x="1283541" y="63886"/>
                  <a:pt x="1533811" y="0"/>
                </a:cubicBezTo>
                <a:cubicBezTo>
                  <a:pt x="1784081" y="-63886"/>
                  <a:pt x="1824747" y="38907"/>
                  <a:pt x="1975044" y="0"/>
                </a:cubicBezTo>
                <a:cubicBezTo>
                  <a:pt x="2125341" y="-38907"/>
                  <a:pt x="2272510" y="26936"/>
                  <a:pt x="2374255" y="0"/>
                </a:cubicBezTo>
                <a:cubicBezTo>
                  <a:pt x="2476000" y="-26936"/>
                  <a:pt x="2634267" y="32161"/>
                  <a:pt x="2815489" y="0"/>
                </a:cubicBezTo>
                <a:cubicBezTo>
                  <a:pt x="2996711" y="-32161"/>
                  <a:pt x="3128234" y="71346"/>
                  <a:pt x="3424811" y="0"/>
                </a:cubicBezTo>
                <a:cubicBezTo>
                  <a:pt x="3721388" y="-71346"/>
                  <a:pt x="3942300" y="81387"/>
                  <a:pt x="4202222" y="0"/>
                </a:cubicBezTo>
                <a:cubicBezTo>
                  <a:pt x="4251936" y="215159"/>
                  <a:pt x="4148778" y="299661"/>
                  <a:pt x="4202222" y="459736"/>
                </a:cubicBezTo>
                <a:cubicBezTo>
                  <a:pt x="4255666" y="619811"/>
                  <a:pt x="4145377" y="980586"/>
                  <a:pt x="4202222" y="1121307"/>
                </a:cubicBezTo>
                <a:cubicBezTo>
                  <a:pt x="4259067" y="1262028"/>
                  <a:pt x="4147090" y="1413270"/>
                  <a:pt x="4202222" y="1681960"/>
                </a:cubicBezTo>
                <a:cubicBezTo>
                  <a:pt x="4257354" y="1950650"/>
                  <a:pt x="4144712" y="2148447"/>
                  <a:pt x="4202222" y="2293073"/>
                </a:cubicBezTo>
                <a:cubicBezTo>
                  <a:pt x="4259732" y="2437699"/>
                  <a:pt x="4140429" y="2612084"/>
                  <a:pt x="4202222" y="2904185"/>
                </a:cubicBezTo>
                <a:cubicBezTo>
                  <a:pt x="4264015" y="3196286"/>
                  <a:pt x="4192646" y="3210167"/>
                  <a:pt x="4202222" y="3414379"/>
                </a:cubicBezTo>
                <a:cubicBezTo>
                  <a:pt x="4211798" y="3618591"/>
                  <a:pt x="4164264" y="3739176"/>
                  <a:pt x="4202222" y="3823656"/>
                </a:cubicBezTo>
                <a:cubicBezTo>
                  <a:pt x="4240180" y="3908136"/>
                  <a:pt x="4170275" y="4244449"/>
                  <a:pt x="4202222" y="4384310"/>
                </a:cubicBezTo>
                <a:cubicBezTo>
                  <a:pt x="4234169" y="4524171"/>
                  <a:pt x="4186009" y="4780445"/>
                  <a:pt x="4202222" y="5045881"/>
                </a:cubicBezTo>
                <a:cubicBezTo>
                  <a:pt x="4048209" y="5071199"/>
                  <a:pt x="3996432" y="5004098"/>
                  <a:pt x="3803011" y="5045881"/>
                </a:cubicBezTo>
                <a:cubicBezTo>
                  <a:pt x="3609590" y="5087664"/>
                  <a:pt x="3526896" y="5027091"/>
                  <a:pt x="3403800" y="5045881"/>
                </a:cubicBezTo>
                <a:cubicBezTo>
                  <a:pt x="3280704" y="5064671"/>
                  <a:pt x="2969390" y="4984526"/>
                  <a:pt x="2836500" y="5045881"/>
                </a:cubicBezTo>
                <a:cubicBezTo>
                  <a:pt x="2703610" y="5107236"/>
                  <a:pt x="2481025" y="5035895"/>
                  <a:pt x="2353244" y="5045881"/>
                </a:cubicBezTo>
                <a:cubicBezTo>
                  <a:pt x="2225463" y="5055867"/>
                  <a:pt x="2043780" y="4983886"/>
                  <a:pt x="1743922" y="5045881"/>
                </a:cubicBezTo>
                <a:cubicBezTo>
                  <a:pt x="1444064" y="5107876"/>
                  <a:pt x="1351060" y="5040341"/>
                  <a:pt x="1218644" y="5045881"/>
                </a:cubicBezTo>
                <a:cubicBezTo>
                  <a:pt x="1086228" y="5051421"/>
                  <a:pt x="974558" y="5017689"/>
                  <a:pt x="777411" y="5045881"/>
                </a:cubicBezTo>
                <a:cubicBezTo>
                  <a:pt x="580264" y="5074073"/>
                  <a:pt x="333642" y="4983243"/>
                  <a:pt x="0" y="5045881"/>
                </a:cubicBezTo>
                <a:cubicBezTo>
                  <a:pt x="-31513" y="4846107"/>
                  <a:pt x="44292" y="4743821"/>
                  <a:pt x="0" y="4535686"/>
                </a:cubicBezTo>
                <a:cubicBezTo>
                  <a:pt x="-44292" y="4327552"/>
                  <a:pt x="16358" y="4082057"/>
                  <a:pt x="0" y="3924574"/>
                </a:cubicBezTo>
                <a:cubicBezTo>
                  <a:pt x="-16358" y="3767091"/>
                  <a:pt x="16167" y="3559072"/>
                  <a:pt x="0" y="3313462"/>
                </a:cubicBezTo>
                <a:cubicBezTo>
                  <a:pt x="-16167" y="3067852"/>
                  <a:pt x="43291" y="3081627"/>
                  <a:pt x="0" y="2904185"/>
                </a:cubicBezTo>
                <a:cubicBezTo>
                  <a:pt x="-43291" y="2726743"/>
                  <a:pt x="39210" y="2649348"/>
                  <a:pt x="0" y="2494908"/>
                </a:cubicBezTo>
                <a:cubicBezTo>
                  <a:pt x="-39210" y="2340468"/>
                  <a:pt x="19425" y="2188185"/>
                  <a:pt x="0" y="2035172"/>
                </a:cubicBezTo>
                <a:cubicBezTo>
                  <a:pt x="-19425" y="1882159"/>
                  <a:pt x="26933" y="1578080"/>
                  <a:pt x="0" y="1373601"/>
                </a:cubicBezTo>
                <a:cubicBezTo>
                  <a:pt x="-26933" y="1169122"/>
                  <a:pt x="77200" y="1014339"/>
                  <a:pt x="0" y="712030"/>
                </a:cubicBezTo>
                <a:cubicBezTo>
                  <a:pt x="-77200" y="409721"/>
                  <a:pt x="43601" y="179293"/>
                  <a:pt x="0" y="0"/>
                </a:cubicBezTo>
                <a:close/>
              </a:path>
              <a:path w="4202222" h="5045881" stroke="0" extrusionOk="0">
                <a:moveTo>
                  <a:pt x="0" y="0"/>
                </a:moveTo>
                <a:cubicBezTo>
                  <a:pt x="235893" y="-39586"/>
                  <a:pt x="456444" y="54235"/>
                  <a:pt x="609322" y="0"/>
                </a:cubicBezTo>
                <a:cubicBezTo>
                  <a:pt x="762200" y="-54235"/>
                  <a:pt x="955024" y="14802"/>
                  <a:pt x="1092578" y="0"/>
                </a:cubicBezTo>
                <a:cubicBezTo>
                  <a:pt x="1230132" y="-14802"/>
                  <a:pt x="1508867" y="21058"/>
                  <a:pt x="1617855" y="0"/>
                </a:cubicBezTo>
                <a:cubicBezTo>
                  <a:pt x="1726843" y="-21058"/>
                  <a:pt x="1880542" y="49199"/>
                  <a:pt x="2143133" y="0"/>
                </a:cubicBezTo>
                <a:cubicBezTo>
                  <a:pt x="2405724" y="-49199"/>
                  <a:pt x="2581930" y="42489"/>
                  <a:pt x="2752455" y="0"/>
                </a:cubicBezTo>
                <a:cubicBezTo>
                  <a:pt x="2922980" y="-42489"/>
                  <a:pt x="3208566" y="59885"/>
                  <a:pt x="3361778" y="0"/>
                </a:cubicBezTo>
                <a:cubicBezTo>
                  <a:pt x="3514990" y="-59885"/>
                  <a:pt x="3862430" y="82006"/>
                  <a:pt x="4202222" y="0"/>
                </a:cubicBezTo>
                <a:cubicBezTo>
                  <a:pt x="4257540" y="199651"/>
                  <a:pt x="4168554" y="289069"/>
                  <a:pt x="4202222" y="510195"/>
                </a:cubicBezTo>
                <a:cubicBezTo>
                  <a:pt x="4235890" y="731321"/>
                  <a:pt x="4149902" y="844081"/>
                  <a:pt x="4202222" y="969930"/>
                </a:cubicBezTo>
                <a:cubicBezTo>
                  <a:pt x="4254542" y="1095780"/>
                  <a:pt x="4190100" y="1269782"/>
                  <a:pt x="4202222" y="1429666"/>
                </a:cubicBezTo>
                <a:cubicBezTo>
                  <a:pt x="4214344" y="1589550"/>
                  <a:pt x="4181379" y="1947582"/>
                  <a:pt x="4202222" y="2091237"/>
                </a:cubicBezTo>
                <a:cubicBezTo>
                  <a:pt x="4223065" y="2234892"/>
                  <a:pt x="4152112" y="2380994"/>
                  <a:pt x="4202222" y="2550973"/>
                </a:cubicBezTo>
                <a:cubicBezTo>
                  <a:pt x="4252332" y="2720952"/>
                  <a:pt x="4179140" y="2964588"/>
                  <a:pt x="4202222" y="3111627"/>
                </a:cubicBezTo>
                <a:cubicBezTo>
                  <a:pt x="4225304" y="3258666"/>
                  <a:pt x="4181456" y="3400500"/>
                  <a:pt x="4202222" y="3672280"/>
                </a:cubicBezTo>
                <a:cubicBezTo>
                  <a:pt x="4222988" y="3944060"/>
                  <a:pt x="4160818" y="4033391"/>
                  <a:pt x="4202222" y="4333851"/>
                </a:cubicBezTo>
                <a:cubicBezTo>
                  <a:pt x="4243626" y="4634311"/>
                  <a:pt x="4192308" y="4876230"/>
                  <a:pt x="4202222" y="5045881"/>
                </a:cubicBezTo>
                <a:cubicBezTo>
                  <a:pt x="4050744" y="5064908"/>
                  <a:pt x="3901351" y="5043533"/>
                  <a:pt x="3760989" y="5045881"/>
                </a:cubicBezTo>
                <a:cubicBezTo>
                  <a:pt x="3620627" y="5048229"/>
                  <a:pt x="3503889" y="5002416"/>
                  <a:pt x="3361778" y="5045881"/>
                </a:cubicBezTo>
                <a:cubicBezTo>
                  <a:pt x="3219667" y="5089346"/>
                  <a:pt x="3147018" y="5011721"/>
                  <a:pt x="2962567" y="5045881"/>
                </a:cubicBezTo>
                <a:cubicBezTo>
                  <a:pt x="2778116" y="5080041"/>
                  <a:pt x="2686923" y="5028451"/>
                  <a:pt x="2563355" y="5045881"/>
                </a:cubicBezTo>
                <a:cubicBezTo>
                  <a:pt x="2439787" y="5063311"/>
                  <a:pt x="2334550" y="5037101"/>
                  <a:pt x="2164144" y="5045881"/>
                </a:cubicBezTo>
                <a:cubicBezTo>
                  <a:pt x="1993738" y="5054661"/>
                  <a:pt x="1846039" y="4987508"/>
                  <a:pt x="1638867" y="5045881"/>
                </a:cubicBezTo>
                <a:cubicBezTo>
                  <a:pt x="1431695" y="5104254"/>
                  <a:pt x="1374882" y="4995132"/>
                  <a:pt x="1113589" y="5045881"/>
                </a:cubicBezTo>
                <a:cubicBezTo>
                  <a:pt x="852296" y="5096630"/>
                  <a:pt x="848083" y="5025153"/>
                  <a:pt x="672356" y="5045881"/>
                </a:cubicBezTo>
                <a:cubicBezTo>
                  <a:pt x="496629" y="5066609"/>
                  <a:pt x="230631" y="5004443"/>
                  <a:pt x="0" y="5045881"/>
                </a:cubicBezTo>
                <a:cubicBezTo>
                  <a:pt x="-61334" y="4891757"/>
                  <a:pt x="34303" y="4693670"/>
                  <a:pt x="0" y="4384310"/>
                </a:cubicBezTo>
                <a:cubicBezTo>
                  <a:pt x="-34303" y="4074950"/>
                  <a:pt x="35761" y="4132453"/>
                  <a:pt x="0" y="3975033"/>
                </a:cubicBezTo>
                <a:cubicBezTo>
                  <a:pt x="-35761" y="3817613"/>
                  <a:pt x="32020" y="3540091"/>
                  <a:pt x="0" y="3414379"/>
                </a:cubicBezTo>
                <a:cubicBezTo>
                  <a:pt x="-32020" y="3288667"/>
                  <a:pt x="37596" y="3090231"/>
                  <a:pt x="0" y="2954644"/>
                </a:cubicBezTo>
                <a:cubicBezTo>
                  <a:pt x="-37596" y="2819057"/>
                  <a:pt x="63345" y="2628440"/>
                  <a:pt x="0" y="2343531"/>
                </a:cubicBezTo>
                <a:cubicBezTo>
                  <a:pt x="-63345" y="2058622"/>
                  <a:pt x="17822" y="1918597"/>
                  <a:pt x="0" y="1732419"/>
                </a:cubicBezTo>
                <a:cubicBezTo>
                  <a:pt x="-17822" y="1546241"/>
                  <a:pt x="73731" y="1300008"/>
                  <a:pt x="0" y="1070848"/>
                </a:cubicBezTo>
                <a:cubicBezTo>
                  <a:pt x="-73731" y="841688"/>
                  <a:pt x="30806" y="664864"/>
                  <a:pt x="0" y="560653"/>
                </a:cubicBezTo>
                <a:cubicBezTo>
                  <a:pt x="-30806" y="456442"/>
                  <a:pt x="1048" y="11503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366D1F47-2915-773C-6434-68F8C0858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43" y="192993"/>
            <a:ext cx="10018713" cy="1126375"/>
          </a:xfrm>
        </p:spPr>
        <p:txBody>
          <a:bodyPr/>
          <a:lstStyle/>
          <a:p>
            <a:r>
              <a:rPr lang="hu-HU" dirty="0"/>
              <a:t>Összefésülő rendezés C# kódja*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6E4D0C5C-C57C-34F7-7BDF-232D3BA2E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76" y="5234118"/>
            <a:ext cx="3924848" cy="1505160"/>
          </a:xfrm>
          <a:custGeom>
            <a:avLst/>
            <a:gdLst>
              <a:gd name="connsiteX0" fmla="*/ 0 w 3924848"/>
              <a:gd name="connsiteY0" fmla="*/ 0 h 1505160"/>
              <a:gd name="connsiteX1" fmla="*/ 599941 w 3924848"/>
              <a:gd name="connsiteY1" fmla="*/ 0 h 1505160"/>
              <a:gd name="connsiteX2" fmla="*/ 1199882 w 3924848"/>
              <a:gd name="connsiteY2" fmla="*/ 0 h 1505160"/>
              <a:gd name="connsiteX3" fmla="*/ 1760575 w 3924848"/>
              <a:gd name="connsiteY3" fmla="*/ 0 h 1505160"/>
              <a:gd name="connsiteX4" fmla="*/ 2282019 w 3924848"/>
              <a:gd name="connsiteY4" fmla="*/ 0 h 1505160"/>
              <a:gd name="connsiteX5" fmla="*/ 2921208 w 3924848"/>
              <a:gd name="connsiteY5" fmla="*/ 0 h 1505160"/>
              <a:gd name="connsiteX6" fmla="*/ 3364155 w 3924848"/>
              <a:gd name="connsiteY6" fmla="*/ 0 h 1505160"/>
              <a:gd name="connsiteX7" fmla="*/ 3924848 w 3924848"/>
              <a:gd name="connsiteY7" fmla="*/ 0 h 1505160"/>
              <a:gd name="connsiteX8" fmla="*/ 3924848 w 3924848"/>
              <a:gd name="connsiteY8" fmla="*/ 516772 h 1505160"/>
              <a:gd name="connsiteX9" fmla="*/ 3924848 w 3924848"/>
              <a:gd name="connsiteY9" fmla="*/ 1033543 h 1505160"/>
              <a:gd name="connsiteX10" fmla="*/ 3924848 w 3924848"/>
              <a:gd name="connsiteY10" fmla="*/ 1505160 h 1505160"/>
              <a:gd name="connsiteX11" fmla="*/ 3481901 w 3924848"/>
              <a:gd name="connsiteY11" fmla="*/ 1505160 h 1505160"/>
              <a:gd name="connsiteX12" fmla="*/ 2960457 w 3924848"/>
              <a:gd name="connsiteY12" fmla="*/ 1505160 h 1505160"/>
              <a:gd name="connsiteX13" fmla="*/ 2517510 w 3924848"/>
              <a:gd name="connsiteY13" fmla="*/ 1505160 h 1505160"/>
              <a:gd name="connsiteX14" fmla="*/ 2074563 w 3924848"/>
              <a:gd name="connsiteY14" fmla="*/ 1505160 h 1505160"/>
              <a:gd name="connsiteX15" fmla="*/ 1474621 w 3924848"/>
              <a:gd name="connsiteY15" fmla="*/ 1505160 h 1505160"/>
              <a:gd name="connsiteX16" fmla="*/ 913929 w 3924848"/>
              <a:gd name="connsiteY16" fmla="*/ 1505160 h 1505160"/>
              <a:gd name="connsiteX17" fmla="*/ 0 w 3924848"/>
              <a:gd name="connsiteY17" fmla="*/ 1505160 h 1505160"/>
              <a:gd name="connsiteX18" fmla="*/ 0 w 3924848"/>
              <a:gd name="connsiteY18" fmla="*/ 973337 h 1505160"/>
              <a:gd name="connsiteX19" fmla="*/ 0 w 3924848"/>
              <a:gd name="connsiteY19" fmla="*/ 501720 h 1505160"/>
              <a:gd name="connsiteX20" fmla="*/ 0 w 3924848"/>
              <a:gd name="connsiteY20" fmla="*/ 0 h 150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24848" h="1505160" fill="none" extrusionOk="0">
                <a:moveTo>
                  <a:pt x="0" y="0"/>
                </a:moveTo>
                <a:cubicBezTo>
                  <a:pt x="164015" y="-12315"/>
                  <a:pt x="378402" y="71709"/>
                  <a:pt x="599941" y="0"/>
                </a:cubicBezTo>
                <a:cubicBezTo>
                  <a:pt x="821480" y="-71709"/>
                  <a:pt x="981392" y="32750"/>
                  <a:pt x="1199882" y="0"/>
                </a:cubicBezTo>
                <a:cubicBezTo>
                  <a:pt x="1418372" y="-32750"/>
                  <a:pt x="1599480" y="55366"/>
                  <a:pt x="1760575" y="0"/>
                </a:cubicBezTo>
                <a:cubicBezTo>
                  <a:pt x="1921670" y="-55366"/>
                  <a:pt x="2084879" y="12589"/>
                  <a:pt x="2282019" y="0"/>
                </a:cubicBezTo>
                <a:cubicBezTo>
                  <a:pt x="2479159" y="-12589"/>
                  <a:pt x="2769478" y="39542"/>
                  <a:pt x="2921208" y="0"/>
                </a:cubicBezTo>
                <a:cubicBezTo>
                  <a:pt x="3072938" y="-39542"/>
                  <a:pt x="3274755" y="6559"/>
                  <a:pt x="3364155" y="0"/>
                </a:cubicBezTo>
                <a:cubicBezTo>
                  <a:pt x="3453555" y="-6559"/>
                  <a:pt x="3806342" y="51255"/>
                  <a:pt x="3924848" y="0"/>
                </a:cubicBezTo>
                <a:cubicBezTo>
                  <a:pt x="3965996" y="192048"/>
                  <a:pt x="3918147" y="298311"/>
                  <a:pt x="3924848" y="516772"/>
                </a:cubicBezTo>
                <a:cubicBezTo>
                  <a:pt x="3931549" y="735233"/>
                  <a:pt x="3920025" y="847820"/>
                  <a:pt x="3924848" y="1033543"/>
                </a:cubicBezTo>
                <a:cubicBezTo>
                  <a:pt x="3929671" y="1219266"/>
                  <a:pt x="3896358" y="1391628"/>
                  <a:pt x="3924848" y="1505160"/>
                </a:cubicBezTo>
                <a:cubicBezTo>
                  <a:pt x="3719955" y="1514789"/>
                  <a:pt x="3685138" y="1453856"/>
                  <a:pt x="3481901" y="1505160"/>
                </a:cubicBezTo>
                <a:cubicBezTo>
                  <a:pt x="3278664" y="1556464"/>
                  <a:pt x="3138968" y="1449562"/>
                  <a:pt x="2960457" y="1505160"/>
                </a:cubicBezTo>
                <a:cubicBezTo>
                  <a:pt x="2781946" y="1560758"/>
                  <a:pt x="2695367" y="1470960"/>
                  <a:pt x="2517510" y="1505160"/>
                </a:cubicBezTo>
                <a:cubicBezTo>
                  <a:pt x="2339653" y="1539360"/>
                  <a:pt x="2295048" y="1498085"/>
                  <a:pt x="2074563" y="1505160"/>
                </a:cubicBezTo>
                <a:cubicBezTo>
                  <a:pt x="1854078" y="1512235"/>
                  <a:pt x="1765287" y="1442816"/>
                  <a:pt x="1474621" y="1505160"/>
                </a:cubicBezTo>
                <a:cubicBezTo>
                  <a:pt x="1183955" y="1567504"/>
                  <a:pt x="1144714" y="1487237"/>
                  <a:pt x="913929" y="1505160"/>
                </a:cubicBezTo>
                <a:cubicBezTo>
                  <a:pt x="683144" y="1523083"/>
                  <a:pt x="320641" y="1494205"/>
                  <a:pt x="0" y="1505160"/>
                </a:cubicBezTo>
                <a:cubicBezTo>
                  <a:pt x="-51731" y="1349568"/>
                  <a:pt x="8691" y="1167943"/>
                  <a:pt x="0" y="973337"/>
                </a:cubicBezTo>
                <a:cubicBezTo>
                  <a:pt x="-8691" y="778731"/>
                  <a:pt x="39233" y="632371"/>
                  <a:pt x="0" y="501720"/>
                </a:cubicBezTo>
                <a:cubicBezTo>
                  <a:pt x="-39233" y="371069"/>
                  <a:pt x="39264" y="115527"/>
                  <a:pt x="0" y="0"/>
                </a:cubicBezTo>
                <a:close/>
              </a:path>
              <a:path w="3924848" h="1505160" stroke="0" extrusionOk="0">
                <a:moveTo>
                  <a:pt x="0" y="0"/>
                </a:moveTo>
                <a:cubicBezTo>
                  <a:pt x="299355" y="-47258"/>
                  <a:pt x="330881" y="72414"/>
                  <a:pt x="639190" y="0"/>
                </a:cubicBezTo>
                <a:cubicBezTo>
                  <a:pt x="947499" y="-72414"/>
                  <a:pt x="904581" y="526"/>
                  <a:pt x="1160634" y="0"/>
                </a:cubicBezTo>
                <a:cubicBezTo>
                  <a:pt x="1416687" y="-526"/>
                  <a:pt x="1577212" y="708"/>
                  <a:pt x="1721326" y="0"/>
                </a:cubicBezTo>
                <a:cubicBezTo>
                  <a:pt x="1865440" y="-708"/>
                  <a:pt x="2112681" y="12675"/>
                  <a:pt x="2282019" y="0"/>
                </a:cubicBezTo>
                <a:cubicBezTo>
                  <a:pt x="2451357" y="-12675"/>
                  <a:pt x="2719886" y="13016"/>
                  <a:pt x="2921208" y="0"/>
                </a:cubicBezTo>
                <a:cubicBezTo>
                  <a:pt x="3122530" y="-13016"/>
                  <a:pt x="3616840" y="24422"/>
                  <a:pt x="3924848" y="0"/>
                </a:cubicBezTo>
                <a:cubicBezTo>
                  <a:pt x="3977891" y="185025"/>
                  <a:pt x="3918795" y="407379"/>
                  <a:pt x="3924848" y="531823"/>
                </a:cubicBezTo>
                <a:cubicBezTo>
                  <a:pt x="3930901" y="656267"/>
                  <a:pt x="3906841" y="863913"/>
                  <a:pt x="3924848" y="1033543"/>
                </a:cubicBezTo>
                <a:cubicBezTo>
                  <a:pt x="3942855" y="1203173"/>
                  <a:pt x="3888013" y="1341915"/>
                  <a:pt x="3924848" y="1505160"/>
                </a:cubicBezTo>
                <a:cubicBezTo>
                  <a:pt x="3742352" y="1542409"/>
                  <a:pt x="3666410" y="1474284"/>
                  <a:pt x="3442652" y="1505160"/>
                </a:cubicBezTo>
                <a:cubicBezTo>
                  <a:pt x="3218894" y="1536036"/>
                  <a:pt x="2972078" y="1472736"/>
                  <a:pt x="2842711" y="1505160"/>
                </a:cubicBezTo>
                <a:cubicBezTo>
                  <a:pt x="2713344" y="1537584"/>
                  <a:pt x="2586995" y="1493989"/>
                  <a:pt x="2360516" y="1505160"/>
                </a:cubicBezTo>
                <a:cubicBezTo>
                  <a:pt x="2134038" y="1516331"/>
                  <a:pt x="2022413" y="1444294"/>
                  <a:pt x="1839072" y="1505160"/>
                </a:cubicBezTo>
                <a:cubicBezTo>
                  <a:pt x="1655731" y="1566026"/>
                  <a:pt x="1533213" y="1479239"/>
                  <a:pt x="1396125" y="1505160"/>
                </a:cubicBezTo>
                <a:cubicBezTo>
                  <a:pt x="1259037" y="1531081"/>
                  <a:pt x="1000849" y="1447102"/>
                  <a:pt x="796183" y="1505160"/>
                </a:cubicBezTo>
                <a:cubicBezTo>
                  <a:pt x="591517" y="1563218"/>
                  <a:pt x="376103" y="1483484"/>
                  <a:pt x="0" y="1505160"/>
                </a:cubicBezTo>
                <a:cubicBezTo>
                  <a:pt x="-26192" y="1365144"/>
                  <a:pt x="47055" y="1171249"/>
                  <a:pt x="0" y="988388"/>
                </a:cubicBezTo>
                <a:cubicBezTo>
                  <a:pt x="-47055" y="805527"/>
                  <a:pt x="471" y="662172"/>
                  <a:pt x="0" y="486668"/>
                </a:cubicBezTo>
                <a:cubicBezTo>
                  <a:pt x="-471" y="311164"/>
                  <a:pt x="53444" y="19420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6668A4E-BB4A-2A63-04D5-D352FE80E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12058">
            <a:off x="7291063" y="1115610"/>
            <a:ext cx="5581946" cy="4786820"/>
          </a:xfrm>
          <a:custGeom>
            <a:avLst/>
            <a:gdLst>
              <a:gd name="connsiteX0" fmla="*/ 0 w 5581946"/>
              <a:gd name="connsiteY0" fmla="*/ 0 h 4786820"/>
              <a:gd name="connsiteX1" fmla="*/ 614014 w 5581946"/>
              <a:gd name="connsiteY1" fmla="*/ 0 h 4786820"/>
              <a:gd name="connsiteX2" fmla="*/ 1228028 w 5581946"/>
              <a:gd name="connsiteY2" fmla="*/ 0 h 4786820"/>
              <a:gd name="connsiteX3" fmla="*/ 1674584 w 5581946"/>
              <a:gd name="connsiteY3" fmla="*/ 0 h 4786820"/>
              <a:gd name="connsiteX4" fmla="*/ 2065320 w 5581946"/>
              <a:gd name="connsiteY4" fmla="*/ 0 h 4786820"/>
              <a:gd name="connsiteX5" fmla="*/ 2511876 w 5581946"/>
              <a:gd name="connsiteY5" fmla="*/ 0 h 4786820"/>
              <a:gd name="connsiteX6" fmla="*/ 3181709 w 5581946"/>
              <a:gd name="connsiteY6" fmla="*/ 0 h 4786820"/>
              <a:gd name="connsiteX7" fmla="*/ 3572445 w 5581946"/>
              <a:gd name="connsiteY7" fmla="*/ 0 h 4786820"/>
              <a:gd name="connsiteX8" fmla="*/ 4019001 w 5581946"/>
              <a:gd name="connsiteY8" fmla="*/ 0 h 4786820"/>
              <a:gd name="connsiteX9" fmla="*/ 4633015 w 5581946"/>
              <a:gd name="connsiteY9" fmla="*/ 0 h 4786820"/>
              <a:gd name="connsiteX10" fmla="*/ 5023751 w 5581946"/>
              <a:gd name="connsiteY10" fmla="*/ 0 h 4786820"/>
              <a:gd name="connsiteX11" fmla="*/ 5581946 w 5581946"/>
              <a:gd name="connsiteY11" fmla="*/ 0 h 4786820"/>
              <a:gd name="connsiteX12" fmla="*/ 5581946 w 5581946"/>
              <a:gd name="connsiteY12" fmla="*/ 550484 h 4786820"/>
              <a:gd name="connsiteX13" fmla="*/ 5581946 w 5581946"/>
              <a:gd name="connsiteY13" fmla="*/ 1100969 h 4786820"/>
              <a:gd name="connsiteX14" fmla="*/ 5581946 w 5581946"/>
              <a:gd name="connsiteY14" fmla="*/ 1555717 h 4786820"/>
              <a:gd name="connsiteX15" fmla="*/ 5581946 w 5581946"/>
              <a:gd name="connsiteY15" fmla="*/ 2154069 h 4786820"/>
              <a:gd name="connsiteX16" fmla="*/ 5581946 w 5581946"/>
              <a:gd name="connsiteY16" fmla="*/ 2704553 h 4786820"/>
              <a:gd name="connsiteX17" fmla="*/ 5581946 w 5581946"/>
              <a:gd name="connsiteY17" fmla="*/ 3159301 h 4786820"/>
              <a:gd name="connsiteX18" fmla="*/ 5581946 w 5581946"/>
              <a:gd name="connsiteY18" fmla="*/ 3757654 h 4786820"/>
              <a:gd name="connsiteX19" fmla="*/ 5581946 w 5581946"/>
              <a:gd name="connsiteY19" fmla="*/ 4212402 h 4786820"/>
              <a:gd name="connsiteX20" fmla="*/ 5581946 w 5581946"/>
              <a:gd name="connsiteY20" fmla="*/ 4786820 h 4786820"/>
              <a:gd name="connsiteX21" fmla="*/ 5191210 w 5581946"/>
              <a:gd name="connsiteY21" fmla="*/ 4786820 h 4786820"/>
              <a:gd name="connsiteX22" fmla="*/ 4633015 w 5581946"/>
              <a:gd name="connsiteY22" fmla="*/ 4786820 h 4786820"/>
              <a:gd name="connsiteX23" fmla="*/ 4186460 w 5581946"/>
              <a:gd name="connsiteY23" fmla="*/ 4786820 h 4786820"/>
              <a:gd name="connsiteX24" fmla="*/ 3572445 w 5581946"/>
              <a:gd name="connsiteY24" fmla="*/ 4786820 h 4786820"/>
              <a:gd name="connsiteX25" fmla="*/ 3070070 w 5581946"/>
              <a:gd name="connsiteY25" fmla="*/ 4786820 h 4786820"/>
              <a:gd name="connsiteX26" fmla="*/ 2400237 w 5581946"/>
              <a:gd name="connsiteY26" fmla="*/ 4786820 h 4786820"/>
              <a:gd name="connsiteX27" fmla="*/ 1897862 w 5581946"/>
              <a:gd name="connsiteY27" fmla="*/ 4786820 h 4786820"/>
              <a:gd name="connsiteX28" fmla="*/ 1451306 w 5581946"/>
              <a:gd name="connsiteY28" fmla="*/ 4786820 h 4786820"/>
              <a:gd name="connsiteX29" fmla="*/ 893111 w 5581946"/>
              <a:gd name="connsiteY29" fmla="*/ 4786820 h 4786820"/>
              <a:gd name="connsiteX30" fmla="*/ 0 w 5581946"/>
              <a:gd name="connsiteY30" fmla="*/ 4786820 h 4786820"/>
              <a:gd name="connsiteX31" fmla="*/ 0 w 5581946"/>
              <a:gd name="connsiteY31" fmla="*/ 4188468 h 4786820"/>
              <a:gd name="connsiteX32" fmla="*/ 0 w 5581946"/>
              <a:gd name="connsiteY32" fmla="*/ 3494379 h 4786820"/>
              <a:gd name="connsiteX33" fmla="*/ 0 w 5581946"/>
              <a:gd name="connsiteY33" fmla="*/ 2991763 h 4786820"/>
              <a:gd name="connsiteX34" fmla="*/ 0 w 5581946"/>
              <a:gd name="connsiteY34" fmla="*/ 2441278 h 4786820"/>
              <a:gd name="connsiteX35" fmla="*/ 0 w 5581946"/>
              <a:gd name="connsiteY35" fmla="*/ 1842926 h 4786820"/>
              <a:gd name="connsiteX36" fmla="*/ 0 w 5581946"/>
              <a:gd name="connsiteY36" fmla="*/ 1388178 h 4786820"/>
              <a:gd name="connsiteX37" fmla="*/ 0 w 5581946"/>
              <a:gd name="connsiteY37" fmla="*/ 789825 h 4786820"/>
              <a:gd name="connsiteX38" fmla="*/ 0 w 5581946"/>
              <a:gd name="connsiteY38" fmla="*/ 0 h 4786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581946" h="4786820" fill="none" extrusionOk="0">
                <a:moveTo>
                  <a:pt x="0" y="0"/>
                </a:moveTo>
                <a:cubicBezTo>
                  <a:pt x="271392" y="-33315"/>
                  <a:pt x="443858" y="62462"/>
                  <a:pt x="614014" y="0"/>
                </a:cubicBezTo>
                <a:cubicBezTo>
                  <a:pt x="784170" y="-62462"/>
                  <a:pt x="968207" y="26848"/>
                  <a:pt x="1228028" y="0"/>
                </a:cubicBezTo>
                <a:cubicBezTo>
                  <a:pt x="1487849" y="-26848"/>
                  <a:pt x="1551829" y="33554"/>
                  <a:pt x="1674584" y="0"/>
                </a:cubicBezTo>
                <a:cubicBezTo>
                  <a:pt x="1797339" y="-33554"/>
                  <a:pt x="1985802" y="43837"/>
                  <a:pt x="2065320" y="0"/>
                </a:cubicBezTo>
                <a:cubicBezTo>
                  <a:pt x="2144838" y="-43837"/>
                  <a:pt x="2332020" y="43782"/>
                  <a:pt x="2511876" y="0"/>
                </a:cubicBezTo>
                <a:cubicBezTo>
                  <a:pt x="2691732" y="-43782"/>
                  <a:pt x="2888561" y="69230"/>
                  <a:pt x="3181709" y="0"/>
                </a:cubicBezTo>
                <a:cubicBezTo>
                  <a:pt x="3474857" y="-69230"/>
                  <a:pt x="3444786" y="7397"/>
                  <a:pt x="3572445" y="0"/>
                </a:cubicBezTo>
                <a:cubicBezTo>
                  <a:pt x="3700104" y="-7397"/>
                  <a:pt x="3804106" y="40156"/>
                  <a:pt x="4019001" y="0"/>
                </a:cubicBezTo>
                <a:cubicBezTo>
                  <a:pt x="4233896" y="-40156"/>
                  <a:pt x="4382227" y="4883"/>
                  <a:pt x="4633015" y="0"/>
                </a:cubicBezTo>
                <a:cubicBezTo>
                  <a:pt x="4883803" y="-4883"/>
                  <a:pt x="4927279" y="39987"/>
                  <a:pt x="5023751" y="0"/>
                </a:cubicBezTo>
                <a:cubicBezTo>
                  <a:pt x="5120223" y="-39987"/>
                  <a:pt x="5403029" y="46251"/>
                  <a:pt x="5581946" y="0"/>
                </a:cubicBezTo>
                <a:cubicBezTo>
                  <a:pt x="5587885" y="253646"/>
                  <a:pt x="5531199" y="344622"/>
                  <a:pt x="5581946" y="550484"/>
                </a:cubicBezTo>
                <a:cubicBezTo>
                  <a:pt x="5632693" y="756346"/>
                  <a:pt x="5533726" y="879268"/>
                  <a:pt x="5581946" y="1100969"/>
                </a:cubicBezTo>
                <a:cubicBezTo>
                  <a:pt x="5630166" y="1322670"/>
                  <a:pt x="5570031" y="1385515"/>
                  <a:pt x="5581946" y="1555717"/>
                </a:cubicBezTo>
                <a:cubicBezTo>
                  <a:pt x="5593861" y="1725919"/>
                  <a:pt x="5527274" y="1882683"/>
                  <a:pt x="5581946" y="2154069"/>
                </a:cubicBezTo>
                <a:cubicBezTo>
                  <a:pt x="5636618" y="2425455"/>
                  <a:pt x="5549907" y="2464903"/>
                  <a:pt x="5581946" y="2704553"/>
                </a:cubicBezTo>
                <a:cubicBezTo>
                  <a:pt x="5613985" y="2944203"/>
                  <a:pt x="5527626" y="3001703"/>
                  <a:pt x="5581946" y="3159301"/>
                </a:cubicBezTo>
                <a:cubicBezTo>
                  <a:pt x="5636266" y="3316899"/>
                  <a:pt x="5561754" y="3522053"/>
                  <a:pt x="5581946" y="3757654"/>
                </a:cubicBezTo>
                <a:cubicBezTo>
                  <a:pt x="5602138" y="3993255"/>
                  <a:pt x="5572507" y="4090515"/>
                  <a:pt x="5581946" y="4212402"/>
                </a:cubicBezTo>
                <a:cubicBezTo>
                  <a:pt x="5591385" y="4334289"/>
                  <a:pt x="5565363" y="4638366"/>
                  <a:pt x="5581946" y="4786820"/>
                </a:cubicBezTo>
                <a:cubicBezTo>
                  <a:pt x="5392727" y="4822175"/>
                  <a:pt x="5344035" y="4754063"/>
                  <a:pt x="5191210" y="4786820"/>
                </a:cubicBezTo>
                <a:cubicBezTo>
                  <a:pt x="5038385" y="4819577"/>
                  <a:pt x="4795187" y="4764599"/>
                  <a:pt x="4633015" y="4786820"/>
                </a:cubicBezTo>
                <a:cubicBezTo>
                  <a:pt x="4470843" y="4809041"/>
                  <a:pt x="4297473" y="4752169"/>
                  <a:pt x="4186460" y="4786820"/>
                </a:cubicBezTo>
                <a:cubicBezTo>
                  <a:pt x="4075447" y="4821471"/>
                  <a:pt x="3810053" y="4740050"/>
                  <a:pt x="3572445" y="4786820"/>
                </a:cubicBezTo>
                <a:cubicBezTo>
                  <a:pt x="3334838" y="4833590"/>
                  <a:pt x="3238100" y="4774605"/>
                  <a:pt x="3070070" y="4786820"/>
                </a:cubicBezTo>
                <a:cubicBezTo>
                  <a:pt x="2902041" y="4799035"/>
                  <a:pt x="2695862" y="4778616"/>
                  <a:pt x="2400237" y="4786820"/>
                </a:cubicBezTo>
                <a:cubicBezTo>
                  <a:pt x="2104612" y="4795024"/>
                  <a:pt x="2039267" y="4780792"/>
                  <a:pt x="1897862" y="4786820"/>
                </a:cubicBezTo>
                <a:cubicBezTo>
                  <a:pt x="1756457" y="4792848"/>
                  <a:pt x="1586096" y="4784168"/>
                  <a:pt x="1451306" y="4786820"/>
                </a:cubicBezTo>
                <a:cubicBezTo>
                  <a:pt x="1316516" y="4789472"/>
                  <a:pt x="1154128" y="4720151"/>
                  <a:pt x="893111" y="4786820"/>
                </a:cubicBezTo>
                <a:cubicBezTo>
                  <a:pt x="632095" y="4853489"/>
                  <a:pt x="307059" y="4748067"/>
                  <a:pt x="0" y="4786820"/>
                </a:cubicBezTo>
                <a:cubicBezTo>
                  <a:pt x="-41914" y="4551299"/>
                  <a:pt x="8150" y="4477709"/>
                  <a:pt x="0" y="4188468"/>
                </a:cubicBezTo>
                <a:cubicBezTo>
                  <a:pt x="-8150" y="3899227"/>
                  <a:pt x="42954" y="3836937"/>
                  <a:pt x="0" y="3494379"/>
                </a:cubicBezTo>
                <a:cubicBezTo>
                  <a:pt x="-42954" y="3151821"/>
                  <a:pt x="19687" y="3180284"/>
                  <a:pt x="0" y="2991763"/>
                </a:cubicBezTo>
                <a:cubicBezTo>
                  <a:pt x="-19687" y="2803242"/>
                  <a:pt x="49581" y="2571218"/>
                  <a:pt x="0" y="2441278"/>
                </a:cubicBezTo>
                <a:cubicBezTo>
                  <a:pt x="-49581" y="2311339"/>
                  <a:pt x="44983" y="2123326"/>
                  <a:pt x="0" y="1842926"/>
                </a:cubicBezTo>
                <a:cubicBezTo>
                  <a:pt x="-44983" y="1562526"/>
                  <a:pt x="29195" y="1576374"/>
                  <a:pt x="0" y="1388178"/>
                </a:cubicBezTo>
                <a:cubicBezTo>
                  <a:pt x="-29195" y="1199982"/>
                  <a:pt x="36385" y="948467"/>
                  <a:pt x="0" y="789825"/>
                </a:cubicBezTo>
                <a:cubicBezTo>
                  <a:pt x="-36385" y="631183"/>
                  <a:pt x="4142" y="258524"/>
                  <a:pt x="0" y="0"/>
                </a:cubicBezTo>
                <a:close/>
              </a:path>
              <a:path w="5581946" h="4786820" stroke="0" extrusionOk="0">
                <a:moveTo>
                  <a:pt x="0" y="0"/>
                </a:moveTo>
                <a:cubicBezTo>
                  <a:pt x="302683" y="-58876"/>
                  <a:pt x="444700" y="29293"/>
                  <a:pt x="669834" y="0"/>
                </a:cubicBezTo>
                <a:cubicBezTo>
                  <a:pt x="894968" y="-29293"/>
                  <a:pt x="1035852" y="3477"/>
                  <a:pt x="1172209" y="0"/>
                </a:cubicBezTo>
                <a:cubicBezTo>
                  <a:pt x="1308567" y="-3477"/>
                  <a:pt x="1578098" y="28590"/>
                  <a:pt x="1730403" y="0"/>
                </a:cubicBezTo>
                <a:cubicBezTo>
                  <a:pt x="1882708" y="-28590"/>
                  <a:pt x="2083738" y="3206"/>
                  <a:pt x="2288598" y="0"/>
                </a:cubicBezTo>
                <a:cubicBezTo>
                  <a:pt x="2493458" y="-3206"/>
                  <a:pt x="2766525" y="47834"/>
                  <a:pt x="2958431" y="0"/>
                </a:cubicBezTo>
                <a:cubicBezTo>
                  <a:pt x="3150337" y="-47834"/>
                  <a:pt x="3471805" y="32023"/>
                  <a:pt x="3628265" y="0"/>
                </a:cubicBezTo>
                <a:cubicBezTo>
                  <a:pt x="3784725" y="-32023"/>
                  <a:pt x="4045508" y="38494"/>
                  <a:pt x="4298098" y="0"/>
                </a:cubicBezTo>
                <a:cubicBezTo>
                  <a:pt x="4550688" y="-38494"/>
                  <a:pt x="4614134" y="6643"/>
                  <a:pt x="4800474" y="0"/>
                </a:cubicBezTo>
                <a:cubicBezTo>
                  <a:pt x="4986814" y="-6643"/>
                  <a:pt x="5332323" y="36494"/>
                  <a:pt x="5581946" y="0"/>
                </a:cubicBezTo>
                <a:cubicBezTo>
                  <a:pt x="5590714" y="266303"/>
                  <a:pt x="5528935" y="536860"/>
                  <a:pt x="5581946" y="694089"/>
                </a:cubicBezTo>
                <a:cubicBezTo>
                  <a:pt x="5634957" y="851318"/>
                  <a:pt x="5571029" y="1218867"/>
                  <a:pt x="5581946" y="1388178"/>
                </a:cubicBezTo>
                <a:cubicBezTo>
                  <a:pt x="5592863" y="1557489"/>
                  <a:pt x="5549413" y="1726504"/>
                  <a:pt x="5581946" y="1890794"/>
                </a:cubicBezTo>
                <a:cubicBezTo>
                  <a:pt x="5614479" y="2055084"/>
                  <a:pt x="5554995" y="2203358"/>
                  <a:pt x="5581946" y="2489146"/>
                </a:cubicBezTo>
                <a:cubicBezTo>
                  <a:pt x="5608897" y="2774934"/>
                  <a:pt x="5548384" y="2895201"/>
                  <a:pt x="5581946" y="3087499"/>
                </a:cubicBezTo>
                <a:cubicBezTo>
                  <a:pt x="5615508" y="3279797"/>
                  <a:pt x="5581574" y="3558405"/>
                  <a:pt x="5581946" y="3781588"/>
                </a:cubicBezTo>
                <a:cubicBezTo>
                  <a:pt x="5582318" y="4004771"/>
                  <a:pt x="5552957" y="4543298"/>
                  <a:pt x="5581946" y="4786820"/>
                </a:cubicBezTo>
                <a:cubicBezTo>
                  <a:pt x="5427044" y="4828180"/>
                  <a:pt x="5352215" y="4754072"/>
                  <a:pt x="5135390" y="4786820"/>
                </a:cubicBezTo>
                <a:cubicBezTo>
                  <a:pt x="4918565" y="4819568"/>
                  <a:pt x="4914981" y="4777384"/>
                  <a:pt x="4744654" y="4786820"/>
                </a:cubicBezTo>
                <a:cubicBezTo>
                  <a:pt x="4574327" y="4796256"/>
                  <a:pt x="4447981" y="4775982"/>
                  <a:pt x="4353918" y="4786820"/>
                </a:cubicBezTo>
                <a:cubicBezTo>
                  <a:pt x="4259855" y="4797658"/>
                  <a:pt x="4107847" y="4769327"/>
                  <a:pt x="3963182" y="4786820"/>
                </a:cubicBezTo>
                <a:cubicBezTo>
                  <a:pt x="3818517" y="4804313"/>
                  <a:pt x="3726953" y="4749239"/>
                  <a:pt x="3572445" y="4786820"/>
                </a:cubicBezTo>
                <a:cubicBezTo>
                  <a:pt x="3417937" y="4824401"/>
                  <a:pt x="3163272" y="4722139"/>
                  <a:pt x="3014251" y="4786820"/>
                </a:cubicBezTo>
                <a:cubicBezTo>
                  <a:pt x="2865230" y="4851501"/>
                  <a:pt x="2660728" y="4752021"/>
                  <a:pt x="2456056" y="4786820"/>
                </a:cubicBezTo>
                <a:cubicBezTo>
                  <a:pt x="2251384" y="4821619"/>
                  <a:pt x="2170099" y="4765890"/>
                  <a:pt x="2009501" y="4786820"/>
                </a:cubicBezTo>
                <a:cubicBezTo>
                  <a:pt x="1848904" y="4807750"/>
                  <a:pt x="1715690" y="4781081"/>
                  <a:pt x="1562945" y="4786820"/>
                </a:cubicBezTo>
                <a:cubicBezTo>
                  <a:pt x="1410200" y="4792559"/>
                  <a:pt x="1058795" y="4731685"/>
                  <a:pt x="893111" y="4786820"/>
                </a:cubicBezTo>
                <a:cubicBezTo>
                  <a:pt x="727427" y="4841955"/>
                  <a:pt x="349837" y="4762807"/>
                  <a:pt x="0" y="4786820"/>
                </a:cubicBezTo>
                <a:cubicBezTo>
                  <a:pt x="-47164" y="4632967"/>
                  <a:pt x="29146" y="4272606"/>
                  <a:pt x="0" y="4140599"/>
                </a:cubicBezTo>
                <a:cubicBezTo>
                  <a:pt x="-29146" y="4008592"/>
                  <a:pt x="16732" y="3795315"/>
                  <a:pt x="0" y="3637983"/>
                </a:cubicBezTo>
                <a:cubicBezTo>
                  <a:pt x="-16732" y="3480651"/>
                  <a:pt x="34624" y="3185424"/>
                  <a:pt x="0" y="2991763"/>
                </a:cubicBezTo>
                <a:cubicBezTo>
                  <a:pt x="-34624" y="2798102"/>
                  <a:pt x="10732" y="2492352"/>
                  <a:pt x="0" y="2345542"/>
                </a:cubicBezTo>
                <a:cubicBezTo>
                  <a:pt x="-10732" y="2198732"/>
                  <a:pt x="39778" y="1983268"/>
                  <a:pt x="0" y="1651453"/>
                </a:cubicBezTo>
                <a:cubicBezTo>
                  <a:pt x="-39778" y="1319638"/>
                  <a:pt x="20528" y="1269600"/>
                  <a:pt x="0" y="1100969"/>
                </a:cubicBezTo>
                <a:cubicBezTo>
                  <a:pt x="-20528" y="932338"/>
                  <a:pt x="13959" y="749920"/>
                  <a:pt x="0" y="646221"/>
                </a:cubicBezTo>
                <a:cubicBezTo>
                  <a:pt x="-13959" y="542522"/>
                  <a:pt x="30644" y="1716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1154987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14E14FD-F5AE-F9B2-6978-1BD2DCA6F991}"/>
              </a:ext>
            </a:extLst>
          </p:cNvPr>
          <p:cNvSpPr/>
          <p:nvPr/>
        </p:nvSpPr>
        <p:spPr>
          <a:xfrm>
            <a:off x="5586153" y="2449603"/>
            <a:ext cx="1995054" cy="565265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DFDDA4-5D68-53C1-83A6-5D2D6E1C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04" y="389106"/>
            <a:ext cx="10018713" cy="851170"/>
          </a:xfrm>
        </p:spPr>
        <p:txBody>
          <a:bodyPr/>
          <a:lstStyle/>
          <a:p>
            <a:r>
              <a:rPr lang="hu-HU" dirty="0" err="1"/>
              <a:t>Merge</a:t>
            </a:r>
            <a:r>
              <a:rPr lang="hu-HU" dirty="0"/>
              <a:t>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EC54C0-1E81-B3A8-82EA-CE1795AB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404" y="1133272"/>
            <a:ext cx="10018713" cy="54620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sort stabilitását a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() eljárás explicit ciklusának elágazása biztosítja: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a typeface="Aptos" panose="020B000402020202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i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 =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B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 =&gt;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sz="1800" i="1" kern="0" dirty="0">
                <a:ea typeface="Aptos" panose="020B0004020202020204" pitchFamily="34" charset="0"/>
                <a:cs typeface="F29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i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-t másolja </a:t>
            </a:r>
            <a:r>
              <a:rPr lang="hu-HU" sz="1800" i="1" kern="0" dirty="0">
                <a:ea typeface="Aptos" panose="020B0004020202020204" pitchFamily="34" charset="0"/>
                <a:cs typeface="F29"/>
              </a:rPr>
              <a:t>C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ba</a:t>
            </a:r>
            <a:endParaRPr lang="hu-HU" sz="1800" kern="0" dirty="0">
              <a:effectLst/>
              <a:ea typeface="Aptos" panose="020B0004020202020204" pitchFamily="34" charset="0"/>
              <a:cs typeface="F29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0" dirty="0">
                <a:effectLst/>
                <a:ea typeface="Aptos" panose="020B0004020202020204" pitchFamily="34" charset="0"/>
                <a:cs typeface="CMMI12"/>
              </a:rPr>
              <a:t>Az</a:t>
            </a:r>
            <a:r>
              <a:rPr lang="hu-HU" sz="1600" i="1" kern="0" dirty="0">
                <a:effectLst/>
                <a:ea typeface="Aptos" panose="020B0004020202020204" pitchFamily="34" charset="0"/>
                <a:cs typeface="CMMI12"/>
              </a:rPr>
              <a:t> A</a:t>
            </a:r>
            <a:r>
              <a:rPr lang="hu-HU" sz="1600" kern="0" dirty="0">
                <a:effectLst/>
                <a:ea typeface="Aptos" panose="020B0004020202020204" pitchFamily="34" charset="0"/>
                <a:cs typeface="CMMI12"/>
              </a:rPr>
              <a:t> résztömb megelőzi a </a:t>
            </a:r>
            <a:r>
              <a:rPr lang="hu-HU" sz="1600" i="1" kern="0" dirty="0">
                <a:effectLst/>
                <a:ea typeface="Aptos" panose="020B0004020202020204" pitchFamily="34" charset="0"/>
                <a:cs typeface="CMMI12"/>
              </a:rPr>
              <a:t>B</a:t>
            </a:r>
            <a:r>
              <a:rPr lang="hu-HU" sz="1600" kern="0" dirty="0">
                <a:effectLst/>
                <a:ea typeface="Aptos" panose="020B0004020202020204" pitchFamily="34" charset="0"/>
                <a:cs typeface="CMMI12"/>
              </a:rPr>
              <a:t> résztömböt a mindkettőt tartalmazó (rész)tömbben</a:t>
            </a:r>
            <a:endParaRPr lang="hu-HU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() eljárás műveletigénye:		 </a:t>
            </a:r>
            <a:r>
              <a:rPr lang="hu-HU" sz="1800" i="1" kern="0" dirty="0" err="1">
                <a:effectLst/>
                <a:cs typeface="CMMI12"/>
              </a:rPr>
              <a:t>T</a:t>
            </a:r>
            <a:r>
              <a:rPr lang="hu-HU" sz="1800" i="1" kern="0" baseline="-25000" dirty="0" err="1">
                <a:effectLst/>
                <a:cs typeface="CMR8"/>
              </a:rPr>
              <a:t>mb</a:t>
            </a:r>
            <a:r>
              <a:rPr lang="hu-HU" sz="1800" kern="0" dirty="0">
                <a:effectLst/>
                <a:cs typeface="CMR12"/>
              </a:rPr>
              <a:t>(</a:t>
            </a:r>
            <a:r>
              <a:rPr lang="hu-HU" sz="1800" i="1" kern="0" dirty="0">
                <a:cs typeface="CMR12"/>
              </a:rPr>
              <a:t>n</a:t>
            </a:r>
            <a:r>
              <a:rPr lang="hu-HU" sz="1800" kern="0" dirty="0">
                <a:effectLst/>
                <a:cs typeface="CMR12"/>
              </a:rPr>
              <a:t>) =</a:t>
            </a:r>
            <a:r>
              <a:rPr lang="hu-HU" sz="1800" i="1" kern="0" dirty="0">
                <a:effectLst/>
                <a:cs typeface="CMR12"/>
              </a:rPr>
              <a:t> </a:t>
            </a:r>
            <a:r>
              <a:rPr lang="hu-HU" sz="1800" i="1" kern="0" dirty="0">
                <a:effectLst/>
                <a:cs typeface="CMMI12"/>
              </a:rPr>
              <a:t>n</a:t>
            </a:r>
            <a:r>
              <a:rPr lang="hu-HU" sz="1800" kern="0" dirty="0">
                <a:effectLst/>
                <a:cs typeface="CMMI12"/>
              </a:rPr>
              <a:t> </a:t>
            </a:r>
            <a:r>
              <a:rPr lang="en-US" sz="1800" kern="0" dirty="0">
                <a:effectLst/>
                <a:cs typeface="CMSY10"/>
              </a:rPr>
              <a:t>∈ </a:t>
            </a:r>
            <a:r>
              <a:rPr lang="en-US" sz="1800" kern="0" dirty="0">
                <a:effectLst/>
                <a:cs typeface="CMR12"/>
              </a:rPr>
              <a:t>Θ</a:t>
            </a:r>
            <a:r>
              <a:rPr lang="hu-HU" sz="1800" kern="0" dirty="0">
                <a:effectLst/>
                <a:cs typeface="CMR12"/>
              </a:rPr>
              <a:t>(</a:t>
            </a:r>
            <a:r>
              <a:rPr lang="hu-HU" sz="1800" i="1" kern="0" dirty="0">
                <a:cs typeface="CMR12"/>
              </a:rPr>
              <a:t>n</a:t>
            </a:r>
            <a:r>
              <a:rPr lang="hu-HU" sz="1800" kern="0" dirty="0">
                <a:effectLst/>
                <a:cs typeface="CMR12"/>
              </a:rPr>
              <a:t>)</a:t>
            </a:r>
            <a:endParaRPr lang="hu-HU" sz="1800" kern="0" dirty="0">
              <a:ea typeface="Aptos" panose="020B0004020202020204" pitchFamily="34" charset="0"/>
              <a:cs typeface="CMMI12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 err="1">
                <a:effectLst/>
                <a:ea typeface="Aptos" panose="020B0004020202020204" pitchFamily="34" charset="0"/>
                <a:cs typeface="F29"/>
              </a:rPr>
              <a:t>C.length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=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n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Az eljárás során ennek mindegyik eleme egy-egy iterációval áll elő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ból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vagy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B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ből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Az explicit ciklus: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C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[0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..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)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-t tölti fel,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 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iterációval.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Az implicit ciklusok: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C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 err="1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 err="1">
                <a:effectLst/>
                <a:ea typeface="Aptos" panose="020B0004020202020204" pitchFamily="34" charset="0"/>
                <a:cs typeface="CMMI12"/>
              </a:rPr>
              <a:t>..n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) := 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. . .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alakú utasításokba rejtve jelennek meg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csak az egyik fog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végrehajtódni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n</a:t>
            </a:r>
            <a:r>
              <a:rPr lang="en-US" sz="1800" kern="0" dirty="0">
                <a:effectLst/>
                <a:ea typeface="Aptos" panose="020B0004020202020204" pitchFamily="34" charset="0"/>
                <a:cs typeface="CMSY10"/>
              </a:rPr>
              <a:t>−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iterációval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Összesen:  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k+(n-k) = n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iteráció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123544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424A45E-46F4-B8F8-63A6-DFAA25FF25BD}"/>
              </a:ext>
            </a:extLst>
          </p:cNvPr>
          <p:cNvSpPr/>
          <p:nvPr/>
        </p:nvSpPr>
        <p:spPr>
          <a:xfrm>
            <a:off x="1371600" y="1595121"/>
            <a:ext cx="4460240" cy="977900"/>
          </a:xfrm>
          <a:prstGeom prst="horizontalScroll">
            <a:avLst>
              <a:gd name="adj" fmla="val 167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49A4D6-1BD9-0FD8-FAEC-94E45A43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13335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műveletigénye:</a:t>
            </a:r>
            <a:br>
              <a:rPr lang="hu-HU" dirty="0"/>
            </a:br>
            <a:r>
              <a:rPr lang="hu-HU" dirty="0"/>
              <a:t>szemléletes megközelítés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A181465-417E-0464-9735-1C1207308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24001"/>
                <a:ext cx="10018713" cy="4984954"/>
              </a:xfrm>
            </p:spPr>
            <p:txBody>
              <a:bodyPr>
                <a:normAutofit/>
              </a:bodyPr>
              <a:lstStyle/>
              <a:p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400" i="1" baseline="-25000" dirty="0">
                    <a:effectLst/>
                    <a:ea typeface="Calibri" panose="020F0502020204030204" pitchFamily="34" charset="0"/>
                    <a:cs typeface="CMMI8"/>
                  </a:rPr>
                  <a:t>MS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400" i="1" dirty="0" err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4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MS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</a:p>
              <a:p>
                <a:r>
                  <a:rPr lang="hu-HU" dirty="0">
                    <a:ea typeface="Calibri" panose="020F0502020204030204" pitchFamily="34" charset="0"/>
                    <a:cs typeface="CMR12"/>
                  </a:rPr>
                  <a:t>Bizonyítása szemléletesen: (matematikai biz. később)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műveletek túlnyomó részét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C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eljárás végzi el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6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𝑙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,</a:t>
                </a:r>
                <a:r>
                  <a:rPr lang="hu-HU" sz="1600" i="1" dirty="0" err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6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600" b="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𝑙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600" b="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𝑙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i="1" dirty="0">
                    <a:effectLst/>
                    <a:ea typeface="CMR12"/>
                    <a:cs typeface="CMR12"/>
                  </a:rPr>
                  <a:t> </a:t>
                </a:r>
                <a:r>
                  <a:rPr lang="hu-HU" sz="1600" dirty="0">
                    <a:effectLst/>
                    <a:ea typeface="CMR12"/>
                    <a:cs typeface="CMR12"/>
                  </a:rPr>
                  <a:t>(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ahol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az aktuális résztömb hossza 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600" i="1" dirty="0" err="1">
                    <a:effectLst/>
                    <a:ea typeface="Calibri" panose="020F0502020204030204" pitchFamily="34" charset="0"/>
                    <a:cs typeface="CMR12"/>
                  </a:rPr>
                  <a:t>C.length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)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A r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ekurzív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ms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eljárás minden hívásban felezi a rendezendő résztömb hosszát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rekurziónak kb.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+ 1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szintje van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Minden rekurziós szinten: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hívások résztömbjei együtt lefedik az egész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tömböt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Kivétel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az alsó egy vagy két szint: kevesebb 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gy tetszőleges szint összes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hívásának műveletigényét összeadva: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szintenkénti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műveletigényt a szintek számával szorozva nagyságrendben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A181465-417E-0464-9735-1C1207308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24001"/>
                <a:ext cx="10018713" cy="4984954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8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C9FEE51A-BA88-3AB0-CE36-F7714E38F2E9}"/>
              </a:ext>
            </a:extLst>
          </p:cNvPr>
          <p:cNvSpPr/>
          <p:nvPr/>
        </p:nvSpPr>
        <p:spPr>
          <a:xfrm>
            <a:off x="3292764" y="4489206"/>
            <a:ext cx="3037840" cy="148844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B79910-F2AB-7CDD-53F7-97E22978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3817"/>
          </a:xfrm>
        </p:spPr>
        <p:txBody>
          <a:bodyPr/>
          <a:lstStyle/>
          <a:p>
            <a:r>
              <a:rPr lang="hu-HU" dirty="0"/>
              <a:t>Tárigény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DC67C3-CB5D-16D9-B1E7-CAF084ED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82885"/>
            <a:ext cx="10018713" cy="3767847"/>
          </a:xfrm>
        </p:spPr>
        <p:txBody>
          <a:bodyPr>
            <a:normAutofit/>
          </a:bodyPr>
          <a:lstStyle/>
          <a:p>
            <a:pPr algn="l"/>
            <a:r>
              <a:rPr lang="hu-HU" sz="2800" b="0" i="0" u="none" strike="noStrike" baseline="0" dirty="0"/>
              <a:t>Tárigény tömbökre:</a:t>
            </a:r>
          </a:p>
          <a:p>
            <a:pPr lvl="1"/>
            <a:r>
              <a:rPr lang="hu-HU" b="0" i="1" u="none" strike="noStrike" baseline="0" dirty="0"/>
              <a:t>n</a:t>
            </a:r>
            <a:r>
              <a:rPr lang="hu-HU" b="0" i="0" u="none" strike="noStrike" baseline="0" dirty="0"/>
              <a:t> méretű segédtömb</a:t>
            </a:r>
          </a:p>
          <a:p>
            <a:pPr lvl="1"/>
            <a:r>
              <a:rPr lang="hu-HU" b="0" i="0" u="none" strike="noStrike" baseline="0" dirty="0"/>
              <a:t>néhány segédváltozó</a:t>
            </a:r>
          </a:p>
          <a:p>
            <a:pPr lvl="1"/>
            <a:r>
              <a:rPr lang="hu-HU" b="0" i="0" u="none" strike="noStrike" baseline="0" dirty="0"/>
              <a:t>a rekurzív hívások adminisztrálásának tárigénye: ~ log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pt-BR" sz="2800" i="1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pt-BR" sz="28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effectLst/>
                <a:cs typeface="CMR12"/>
              </a:rPr>
              <a:t>Θ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+ log 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sz="2800" kern="0" dirty="0">
                <a:effectLst/>
                <a:cs typeface="CMR12"/>
              </a:rPr>
              <a:t>Θ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hu-HU" b="0" i="0" u="none" strike="noStrike" baseline="0" dirty="0"/>
          </a:p>
          <a:p>
            <a:pPr algn="l"/>
            <a:r>
              <a:rPr lang="hu-HU" sz="2800" b="0" i="0" u="none" strike="noStrike" baseline="0" dirty="0"/>
              <a:t>Röviden: </a:t>
            </a:r>
            <a:br>
              <a:rPr lang="hu-HU" sz="2800" b="0" i="0" u="none" strike="noStrike" baseline="0" dirty="0"/>
            </a:br>
            <a:r>
              <a:rPr lang="hu-HU" sz="2800" b="0" i="0" u="none" strike="noStrike" baseline="0" dirty="0"/>
              <a:t>					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pt-BR" sz="2800" i="1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pt-BR" sz="28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effectLst/>
                <a:cs typeface="CMR12"/>
              </a:rPr>
              <a:t>Θ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</a:t>
            </a:r>
            <a:r>
              <a:rPr lang="hu-HU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41361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D25E13-C432-C1F8-2F3E-720BF65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6841"/>
            <a:ext cx="10018713" cy="1112520"/>
          </a:xfrm>
        </p:spPr>
        <p:txBody>
          <a:bodyPr/>
          <a:lstStyle/>
          <a:p>
            <a:r>
              <a:rPr lang="hu-HU" dirty="0"/>
              <a:t>Néhány alapvető jelölés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artalom helye 12">
                <a:extLst>
                  <a:ext uri="{FF2B5EF4-FFF2-40B4-BE49-F238E27FC236}">
                    <a16:creationId xmlns:a16="http://schemas.microsoft.com/office/drawing/2014/main" id="{87D9B573-E19F-85E8-055E-D33492C7B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1298" y="1107440"/>
                <a:ext cx="10018713" cy="53441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hu-HU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hu-HU" sz="2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h𝑎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&gt;0</m:t>
                            </m:r>
                          </m:e>
                          <m:e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0          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h𝑎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e>
                        </m:eqArr>
                      </m:e>
                    </m:d>
                    <m:r>
                      <a:rPr lang="hu-HU" sz="2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hu-HU" sz="2200" dirty="0"/>
              </a:p>
              <a:p>
                <a:r>
                  <a:rPr lang="hu-HU" sz="2200" i="1" dirty="0"/>
                  <a:t>fele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ahol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sz="2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u-HU" sz="2200" i="1" dirty="0"/>
                  <a:t>Fele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ahol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sz="22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] = {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  <m:m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) = {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}</m:t>
                              </m:r>
                            </m:e>
                          </m:mr>
                        </m:m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𝑎h𝑜𝑙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200" dirty="0"/>
                  <a:t>∈ ℤ</a:t>
                </a:r>
              </a:p>
              <a:p>
                <a:r>
                  <a:rPr lang="hu-HU" sz="2200" i="1" dirty="0"/>
                  <a:t>p, q, r, s, t, H, L</a:t>
                </a:r>
                <a:r>
                  <a:rPr lang="hu-HU" sz="2200" dirty="0"/>
                  <a:t>: pointerek</a:t>
                </a:r>
              </a:p>
              <a:p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: ismert, de meg nem nevezett típust</a:t>
                </a:r>
              </a:p>
              <a:p>
                <a:pPr lvl="1"/>
                <a:r>
                  <a:rPr lang="hu-HU" sz="1800" dirty="0"/>
                  <a:t>értékadás (pl. x := y)</a:t>
                </a:r>
              </a:p>
              <a:p>
                <a:pPr lvl="1"/>
                <a:r>
                  <a:rPr lang="hu-HU" sz="1800" dirty="0"/>
                  <a:t>teljes rendezés (az =,≠  , ≤, ≥ összehasonlításokkal) </a:t>
                </a:r>
              </a:p>
            </p:txBody>
          </p:sp>
        </mc:Choice>
        <mc:Fallback xmlns="">
          <p:sp>
            <p:nvSpPr>
              <p:cNvPr id="13" name="Tartalom helye 12">
                <a:extLst>
                  <a:ext uri="{FF2B5EF4-FFF2-40B4-BE49-F238E27FC236}">
                    <a16:creationId xmlns:a16="http://schemas.microsoft.com/office/drawing/2014/main" id="{87D9B573-E19F-85E8-055E-D33492C7B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1298" y="1107440"/>
                <a:ext cx="10018713" cy="5344159"/>
              </a:xfrm>
              <a:blipFill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165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1719"/>
            <a:ext cx="10188881" cy="4090480"/>
          </a:xfrm>
        </p:spPr>
        <p:txBody>
          <a:bodyPr/>
          <a:lstStyle/>
          <a:p>
            <a:r>
              <a:rPr lang="hu-HU" dirty="0"/>
              <a:t>Adja meg a rendezési feladat specifikációját!</a:t>
            </a:r>
          </a:p>
          <a:p>
            <a:r>
              <a:rPr lang="hu-HU" dirty="0"/>
              <a:t>Mit nevezünk stabil rendezésnek?</a:t>
            </a:r>
          </a:p>
          <a:p>
            <a:r>
              <a:rPr lang="hu-HU" dirty="0"/>
              <a:t>A tanult rendezések közül melyik stabil?</a:t>
            </a:r>
          </a:p>
          <a:p>
            <a:r>
              <a:rPr lang="hu-HU" dirty="0"/>
              <a:t>Mennyi a beszúrásos rendezés műveletigénye és tárigénye? Miért?</a:t>
            </a:r>
          </a:p>
          <a:p>
            <a:r>
              <a:rPr lang="hu-HU" dirty="0"/>
              <a:t>Mennyi az összefésüléses rendezés műveletigénye és tárigénye? Miért?</a:t>
            </a:r>
          </a:p>
          <a:p>
            <a:r>
              <a:rPr lang="hu-HU" dirty="0"/>
              <a:t>Adja meg a tanult rendezőalgoritmusok </a:t>
            </a:r>
            <a:r>
              <a:rPr lang="hu-HU" dirty="0" err="1"/>
              <a:t>struktogramját</a:t>
            </a:r>
            <a:r>
              <a:rPr lang="hu-HU" dirty="0"/>
              <a:t>!</a:t>
            </a:r>
          </a:p>
          <a:p>
            <a:r>
              <a:rPr lang="hu-HU" sz="2400" dirty="0">
                <a:effectLst/>
                <a:ea typeface="Calibri" panose="020F0502020204030204" pitchFamily="34" charset="0"/>
                <a:cs typeface="F78"/>
              </a:rPr>
              <a:t>Mit jelent az „oszd meg és uralkodj” 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elv? Melyik rendezés alapul ezen az elven?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 dirty="0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dirty="0">
                <a:latin typeface="F30"/>
              </a:rPr>
              <a:t>e</a:t>
            </a:r>
            <a:r>
              <a:rPr lang="hu-HU" sz="2000" b="0" i="0" u="none" strike="noStrike" baseline="0">
                <a:latin typeface="F30"/>
              </a:rPr>
              <a:t>lőadásjegyzete </a:t>
            </a:r>
            <a:r>
              <a:rPr lang="hu-HU" sz="2000" b="0" i="0" u="none" strike="noStrike" baseline="0" dirty="0">
                <a:latin typeface="F30"/>
              </a:rPr>
              <a:t>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808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6A792-01C6-4AFF-47A2-D7EA9ED6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228600"/>
            <a:ext cx="10018713" cy="1096347"/>
          </a:xfrm>
        </p:spPr>
        <p:txBody>
          <a:bodyPr/>
          <a:lstStyle/>
          <a:p>
            <a:r>
              <a:rPr lang="hu-HU" dirty="0"/>
              <a:t>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CFD3F4-FCCC-9C1B-5A02-E80B432F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4948"/>
            <a:ext cx="10018713" cy="273905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Láthatósága és hatásköre: őket tartalmazó </a:t>
            </a:r>
            <a:r>
              <a:rPr lang="hu-HU" dirty="0" err="1"/>
              <a:t>struktogram</a:t>
            </a:r>
            <a:endParaRPr lang="hu-HU" dirty="0"/>
          </a:p>
          <a:p>
            <a:r>
              <a:rPr lang="hu-HU" dirty="0"/>
              <a:t>Élettartamuk: </a:t>
            </a:r>
          </a:p>
          <a:p>
            <a:pPr lvl="1"/>
            <a:r>
              <a:rPr lang="hu-HU" dirty="0"/>
              <a:t>az első, őket tartalmazó utasítás végrehajtásától a </a:t>
            </a:r>
            <a:r>
              <a:rPr lang="hu-HU" dirty="0" err="1"/>
              <a:t>struktogram</a:t>
            </a:r>
            <a:r>
              <a:rPr lang="hu-HU" dirty="0"/>
              <a:t> végéig </a:t>
            </a:r>
          </a:p>
          <a:p>
            <a:r>
              <a:rPr lang="hu-HU" dirty="0"/>
              <a:t>Kivétel: globális változók: </a:t>
            </a:r>
          </a:p>
          <a:p>
            <a:pPr lvl="1"/>
            <a:r>
              <a:rPr lang="hu-HU" dirty="0"/>
              <a:t>program egészében élnek és láthatók</a:t>
            </a:r>
          </a:p>
          <a:p>
            <a:pPr lvl="1"/>
            <a:r>
              <a:rPr lang="hu-HU" dirty="0"/>
              <a:t>Deklarálni kell a </a:t>
            </a:r>
            <a:r>
              <a:rPr lang="hu-HU" b="1" dirty="0" err="1"/>
              <a:t>global</a:t>
            </a:r>
            <a:r>
              <a:rPr lang="hu-HU" dirty="0"/>
              <a:t> </a:t>
            </a:r>
            <a:r>
              <a:rPr lang="hu-HU" dirty="0" err="1"/>
              <a:t>prefix</a:t>
            </a:r>
            <a:r>
              <a:rPr lang="hu-HU" dirty="0"/>
              <a:t> segítségével</a:t>
            </a:r>
          </a:p>
          <a:p>
            <a:pPr lvl="1"/>
            <a:r>
              <a:rPr lang="hu-HU" dirty="0"/>
              <a:t>Lokálisan nem definiálhatók felül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4050CDEE-D1BE-187A-3474-C829536EC9CA}"/>
              </a:ext>
            </a:extLst>
          </p:cNvPr>
          <p:cNvSpPr txBox="1">
            <a:spLocks/>
          </p:cNvSpPr>
          <p:nvPr/>
        </p:nvSpPr>
        <p:spPr>
          <a:xfrm>
            <a:off x="1484310" y="4226067"/>
            <a:ext cx="10018713" cy="695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[utasítások]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0796968-BD14-CF5B-598B-26492E1C85C7}"/>
              </a:ext>
            </a:extLst>
          </p:cNvPr>
          <p:cNvSpPr txBox="1">
            <a:spLocks/>
          </p:cNvSpPr>
          <p:nvPr/>
        </p:nvSpPr>
        <p:spPr>
          <a:xfrm>
            <a:off x="1696595" y="5083769"/>
            <a:ext cx="7758690" cy="1545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dirty="0"/>
              <a:t>B</a:t>
            </a:r>
            <a:r>
              <a:rPr lang="hu-HU" sz="2000" b="0" i="0" u="none" strike="noStrike" baseline="0" dirty="0"/>
              <a:t>izonyos programozási környezetekben szükséges lehet</a:t>
            </a:r>
          </a:p>
          <a:p>
            <a:pPr lvl="1"/>
            <a:r>
              <a:rPr lang="hu-HU" sz="1600" dirty="0"/>
              <a:t>Elhagyhatók</a:t>
            </a:r>
            <a:endParaRPr lang="hu-HU" sz="2400" dirty="0"/>
          </a:p>
          <a:p>
            <a:endParaRPr lang="hu-HU" sz="21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7565D31-F883-2F06-85FA-D59BA1AA0434}"/>
              </a:ext>
            </a:extLst>
          </p:cNvPr>
          <p:cNvSpPr txBox="1">
            <a:spLocks/>
          </p:cNvSpPr>
          <p:nvPr/>
        </p:nvSpPr>
        <p:spPr>
          <a:xfrm>
            <a:off x="6661885" y="5083769"/>
            <a:ext cx="4109884" cy="1545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2801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0478" y="3429000"/>
                <a:ext cx="9772546" cy="3265714"/>
              </a:xfrm>
            </p:spPr>
            <p:txBody>
              <a:bodyPr>
                <a:normAutofit/>
              </a:bodyPr>
              <a:lstStyle/>
              <a:p>
                <a:r>
                  <a:rPr lang="hu-HU" sz="2200" i="1" dirty="0"/>
                  <a:t>A</a:t>
                </a:r>
                <a:r>
                  <a:rPr lang="hu-HU" sz="2200" dirty="0"/>
                  <a:t> : </a:t>
                </a:r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 deklaráció kiértékelése </a:t>
                </a:r>
              </a:p>
              <a:p>
                <a:pPr lvl="1"/>
                <a:r>
                  <a:rPr lang="hu-HU" sz="1800" dirty="0"/>
                  <a:t>Létrehoz: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sz="1600" dirty="0"/>
                  <a:t> elemtípusú, </a:t>
                </a:r>
                <a:r>
                  <a:rPr lang="hu-HU" sz="1600" i="1" dirty="0"/>
                  <a:t>n</a:t>
                </a:r>
                <a:r>
                  <a:rPr lang="hu-HU" sz="1600" dirty="0"/>
                  <a:t> elemű tömbtárolót (</a:t>
                </a:r>
                <a:r>
                  <a:rPr lang="hu-HU" sz="1600" i="1" dirty="0"/>
                  <a:t>n</a:t>
                </a:r>
                <a:r>
                  <a:rPr lang="hu-HU" sz="1600" dirty="0"/>
                  <a:t> ∈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1600" dirty="0"/>
                  <a:t>)</a:t>
                </a:r>
              </a:p>
              <a:p>
                <a:pPr lvl="2"/>
                <a:r>
                  <a:rPr lang="hu-HU" sz="1600" i="1" dirty="0"/>
                  <a:t>A</a:t>
                </a:r>
                <a:r>
                  <a:rPr lang="hu-HU" sz="1600" dirty="0"/>
                  <a:t> :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sz="1600" dirty="0"/>
                  <a:t>[] típusú tömbhivatkozást</a:t>
                </a:r>
              </a:p>
              <a:p>
                <a:pPr lvl="1"/>
                <a:r>
                  <a:rPr lang="hu-HU" sz="1800" dirty="0"/>
                  <a:t>Élettartam: a deklarációt tartalmazó programblokk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 dirty="0"/>
                  <a:t>befejeződésekor a tömbhivatkozással együtt a tömbtároló is automatikusan törlődik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0478" y="3429000"/>
                <a:ext cx="9772546" cy="3265714"/>
              </a:xfrm>
              <a:blipFill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ím 1">
            <a:extLst>
              <a:ext uri="{FF2B5EF4-FFF2-40B4-BE49-F238E27FC236}">
                <a16:creationId xmlns:a16="http://schemas.microsoft.com/office/drawing/2014/main" id="{7DECFE50-5DB5-ADBE-5E7F-16D23B9499B2}"/>
              </a:ext>
            </a:extLst>
          </p:cNvPr>
          <p:cNvSpPr txBox="1">
            <a:spLocks/>
          </p:cNvSpPr>
          <p:nvPr/>
        </p:nvSpPr>
        <p:spPr>
          <a:xfrm>
            <a:off x="1484311" y="628073"/>
            <a:ext cx="10018713" cy="695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Tömb (</a:t>
            </a:r>
            <a:r>
              <a:rPr lang="hu-HU" dirty="0" err="1"/>
              <a:t>Array</a:t>
            </a:r>
            <a:r>
              <a:rPr lang="hu-HU" dirty="0"/>
              <a:t>)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AC747F01-4737-9E88-1289-D6B1FECC380F}"/>
              </a:ext>
            </a:extLst>
          </p:cNvPr>
          <p:cNvSpPr txBox="1">
            <a:spLocks/>
          </p:cNvSpPr>
          <p:nvPr/>
        </p:nvSpPr>
        <p:spPr>
          <a:xfrm>
            <a:off x="1600166" y="1569472"/>
            <a:ext cx="4399405" cy="166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Tömbhivatkozás (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)</a:t>
            </a:r>
          </a:p>
          <a:p>
            <a:pPr lvl="1"/>
            <a:r>
              <a:rPr lang="hu-HU" sz="2100" dirty="0"/>
              <a:t>tömb hossza (</a:t>
            </a:r>
            <a:r>
              <a:rPr lang="hu-HU" sz="2100" dirty="0" err="1"/>
              <a:t>length</a:t>
            </a:r>
            <a:r>
              <a:rPr lang="hu-HU" sz="2100" dirty="0"/>
              <a:t>, elemszáma)</a:t>
            </a:r>
          </a:p>
          <a:p>
            <a:pPr lvl="1"/>
            <a:r>
              <a:rPr lang="hu-HU" sz="2100" dirty="0"/>
              <a:t>mutató (pointer): </a:t>
            </a:r>
            <a:br>
              <a:rPr lang="hu-HU" sz="2100" dirty="0"/>
            </a:br>
            <a:r>
              <a:rPr lang="hu-HU" sz="2100" dirty="0"/>
              <a:t>		tömbtárolóra hivatkozik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0971165D-32C0-7648-B539-A15767FF8DA4}"/>
              </a:ext>
            </a:extLst>
          </p:cNvPr>
          <p:cNvSpPr txBox="1">
            <a:spLocks/>
          </p:cNvSpPr>
          <p:nvPr/>
        </p:nvSpPr>
        <p:spPr>
          <a:xfrm>
            <a:off x="6934260" y="1569791"/>
            <a:ext cx="4109884" cy="166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Tömbtároló (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)</a:t>
            </a:r>
          </a:p>
          <a:p>
            <a:pPr lvl="1"/>
            <a:r>
              <a:rPr lang="hu-HU" sz="1900" dirty="0"/>
              <a:t>a tömb elemeit tartalmazó memóriacelláknak a memóriában folytonos sorozata</a:t>
            </a:r>
          </a:p>
        </p:txBody>
      </p:sp>
      <p:sp>
        <p:nvSpPr>
          <p:cNvPr id="9" name="Összeadás jele 8">
            <a:extLst>
              <a:ext uri="{FF2B5EF4-FFF2-40B4-BE49-F238E27FC236}">
                <a16:creationId xmlns:a16="http://schemas.microsoft.com/office/drawing/2014/main" id="{0D343889-2C95-E545-A09E-B41AF30409DD}"/>
              </a:ext>
            </a:extLst>
          </p:cNvPr>
          <p:cNvSpPr/>
          <p:nvPr/>
        </p:nvSpPr>
        <p:spPr>
          <a:xfrm>
            <a:off x="6226025" y="1939424"/>
            <a:ext cx="481781" cy="491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1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9625DE-1FE3-AB42-3068-D196CF77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5635"/>
          </a:xfrm>
        </p:spPr>
        <p:txBody>
          <a:bodyPr>
            <a:noAutofit/>
          </a:bodyPr>
          <a:lstStyle/>
          <a:p>
            <a:r>
              <a:rPr lang="hu-HU" dirty="0"/>
              <a:t>Tömbök indexelése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0478" y="1381436"/>
                <a:ext cx="9772546" cy="5313278"/>
              </a:xfrm>
            </p:spPr>
            <p:txBody>
              <a:bodyPr>
                <a:normAutofit/>
              </a:bodyPr>
              <a:lstStyle/>
              <a:p>
                <a:r>
                  <a:rPr lang="hu-HU" sz="2200" dirty="0"/>
                  <a:t> A tömb ismeri a saját méretét</a:t>
                </a:r>
              </a:p>
              <a:p>
                <a:pPr lvl="1"/>
                <a:r>
                  <a:rPr lang="hu-HU" sz="1800" dirty="0"/>
                  <a:t> </a:t>
                </a:r>
                <a:r>
                  <a:rPr lang="hu-HU" sz="1800" i="1" dirty="0" err="1"/>
                  <a:t>A.length</a:t>
                </a:r>
                <a:r>
                  <a:rPr lang="hu-HU" sz="1800" dirty="0"/>
                  <a:t> = </a:t>
                </a:r>
                <a:r>
                  <a:rPr lang="hu-HU" sz="1800" i="1" dirty="0"/>
                  <a:t>n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nem változtatható meg</a:t>
                </a:r>
              </a:p>
              <a:p>
                <a:pPr lvl="1"/>
                <a:r>
                  <a:rPr lang="hu-HU" sz="2200" dirty="0"/>
                  <a:t>Az </a:t>
                </a:r>
                <a:r>
                  <a:rPr lang="hu-HU" sz="2200" i="1" dirty="0" err="1"/>
                  <a:t>A.pointer</a:t>
                </a:r>
                <a:r>
                  <a:rPr lang="hu-HU" sz="2200" dirty="0"/>
                  <a:t> mutató a tömb első elemére hivatkozik</a:t>
                </a:r>
              </a:p>
              <a:p>
                <a:r>
                  <a:rPr lang="hu-HU" dirty="0"/>
                  <a:t>A tömböket alapértelmezésben 0-tól indexeljük. </a:t>
                </a:r>
              </a:p>
              <a:p>
                <a:pPr lvl="1"/>
                <a:r>
                  <a:rPr lang="pt-BR" dirty="0"/>
                  <a:t>∗</a:t>
                </a:r>
                <a:r>
                  <a:rPr lang="pt-BR" i="1" dirty="0"/>
                  <a:t>A</a:t>
                </a:r>
                <a:r>
                  <a:rPr lang="hu-HU" i="1" dirty="0"/>
                  <a:t>.pointer</a:t>
                </a:r>
                <a:r>
                  <a:rPr lang="pt-BR" dirty="0"/>
                  <a:t> = </a:t>
                </a:r>
                <a:r>
                  <a:rPr lang="pt-BR" i="1" dirty="0"/>
                  <a:t>A</a:t>
                </a:r>
                <a:r>
                  <a:rPr lang="pt-BR" dirty="0"/>
                  <a:t>[0], és ∗(</a:t>
                </a:r>
                <a:r>
                  <a:rPr lang="pt-BR" i="1" dirty="0"/>
                  <a:t>A</a:t>
                </a:r>
                <a:r>
                  <a:rPr lang="hu-HU" i="1" dirty="0"/>
                  <a:t>.pointer</a:t>
                </a:r>
                <a:r>
                  <a:rPr lang="pt-BR" dirty="0"/>
                  <a:t> + i) = </a:t>
                </a:r>
                <a:r>
                  <a:rPr lang="pt-BR" i="1" dirty="0"/>
                  <a:t>A</a:t>
                </a:r>
                <a:r>
                  <a:rPr lang="pt-BR" dirty="0"/>
                  <a:t>[</a:t>
                </a:r>
                <a:r>
                  <a:rPr lang="pt-BR" i="1" dirty="0"/>
                  <a:t>i</a:t>
                </a:r>
                <a:r>
                  <a:rPr lang="pt-BR" dirty="0"/>
                  <a:t>], ahol </a:t>
                </a:r>
                <a:r>
                  <a:rPr lang="pt-BR" i="1" dirty="0"/>
                  <a:t>i</a:t>
                </a:r>
                <a:r>
                  <a:rPr lang="pt-BR" dirty="0"/>
                  <a:t> ∈ [0..n).</a:t>
                </a:r>
                <a:endParaRPr lang="hu-HU" dirty="0"/>
              </a:p>
              <a:p>
                <a:pPr lvl="1"/>
                <a:r>
                  <a:rPr lang="hu-HU" i="1" dirty="0"/>
                  <a:t>B/k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 deklaráció jelentése: </a:t>
                </a:r>
              </a:p>
              <a:p>
                <a:pPr lvl="2"/>
                <a:r>
                  <a:rPr lang="hu-HU" i="1" dirty="0"/>
                  <a:t>B</a:t>
                </a:r>
                <a:r>
                  <a:rPr lang="hu-HU" dirty="0"/>
                  <a:t> tömb hossza: </a:t>
                </a:r>
                <a:r>
                  <a:rPr lang="hu-HU" i="1" dirty="0"/>
                  <a:t>n</a:t>
                </a:r>
              </a:p>
              <a:p>
                <a:pPr lvl="2"/>
                <a:r>
                  <a:rPr lang="hu-HU" dirty="0"/>
                  <a:t>Kezdőindex: </a:t>
                </a:r>
                <a:r>
                  <a:rPr lang="hu-HU" i="1" dirty="0"/>
                  <a:t>k </a:t>
                </a:r>
                <a:r>
                  <a:rPr lang="hu-HU" dirty="0"/>
                  <a:t>(</a:t>
                </a:r>
                <a:r>
                  <a:rPr lang="hu-HU" i="1" dirty="0"/>
                  <a:t>k</a:t>
                </a:r>
                <a:r>
                  <a:rPr lang="hu-HU" dirty="0"/>
                  <a:t> ∈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lvl="2"/>
                <a:r>
                  <a:rPr lang="hu-HU" i="1" dirty="0"/>
                  <a:t>B</a:t>
                </a:r>
                <a:r>
                  <a:rPr lang="hu-HU" dirty="0"/>
                  <a:t>[</a:t>
                </a:r>
                <a:r>
                  <a:rPr lang="hu-HU" i="1" dirty="0"/>
                  <a:t>k</a:t>
                </a:r>
                <a:r>
                  <a:rPr lang="hu-HU" dirty="0"/>
                  <a:t>] =</a:t>
                </a:r>
                <a:r>
                  <a:rPr lang="pt-BR" dirty="0"/>
                  <a:t>∗</a:t>
                </a:r>
                <a:r>
                  <a:rPr lang="hu-HU" i="1" dirty="0"/>
                  <a:t>B.pointer</a:t>
                </a:r>
                <a:r>
                  <a:rPr lang="pt-BR" dirty="0"/>
                  <a:t>, és </a:t>
                </a:r>
                <a:r>
                  <a:rPr lang="hu-HU" i="1" dirty="0"/>
                  <a:t>B</a:t>
                </a:r>
                <a:r>
                  <a:rPr lang="hu-HU" dirty="0"/>
                  <a:t>[</a:t>
                </a:r>
                <a:r>
                  <a:rPr lang="hu-HU" i="1" dirty="0"/>
                  <a:t>i</a:t>
                </a:r>
                <a:r>
                  <a:rPr lang="hu-HU" dirty="0"/>
                  <a:t>]=</a:t>
                </a:r>
                <a:r>
                  <a:rPr lang="pt-BR" dirty="0"/>
                  <a:t>∗(</a:t>
                </a:r>
                <a:r>
                  <a:rPr lang="hu-HU" i="1" dirty="0"/>
                  <a:t>B.pointer</a:t>
                </a:r>
                <a:r>
                  <a:rPr lang="pt-BR" dirty="0"/>
                  <a:t> + </a:t>
                </a:r>
                <a:r>
                  <a:rPr lang="pt-BR" i="1" dirty="0"/>
                  <a:t>i</a:t>
                </a:r>
                <a:r>
                  <a:rPr lang="hu-HU" dirty="0"/>
                  <a:t>-</a:t>
                </a:r>
                <a:r>
                  <a:rPr lang="hu-HU" i="1" dirty="0"/>
                  <a:t>k</a:t>
                </a:r>
                <a:r>
                  <a:rPr lang="pt-BR" dirty="0"/>
                  <a:t>), ahol </a:t>
                </a:r>
                <a:r>
                  <a:rPr lang="pt-BR" i="1" dirty="0"/>
                  <a:t>i</a:t>
                </a:r>
                <a:r>
                  <a:rPr lang="pt-BR" dirty="0"/>
                  <a:t> ∈ [</a:t>
                </a:r>
                <a:r>
                  <a:rPr lang="hu-HU" i="1" dirty="0" err="1"/>
                  <a:t>k..k</a:t>
                </a:r>
                <a:r>
                  <a:rPr lang="hu-HU" i="1" dirty="0"/>
                  <a:t>+</a:t>
                </a:r>
                <a:r>
                  <a:rPr lang="pt-BR" i="1" dirty="0"/>
                  <a:t>n</a:t>
                </a:r>
                <a:r>
                  <a:rPr lang="pt-BR" dirty="0"/>
                  <a:t>).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0478" y="1381436"/>
                <a:ext cx="9772546" cy="5313278"/>
              </a:xfrm>
              <a:blipFill>
                <a:blip r:embed="rId3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AB8067-E674-4FB9-AC2F-528A0A8D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0788"/>
            <a:ext cx="10018713" cy="947057"/>
          </a:xfrm>
        </p:spPr>
        <p:txBody>
          <a:bodyPr/>
          <a:lstStyle/>
          <a:p>
            <a:r>
              <a:rPr lang="hu-HU" dirty="0"/>
              <a:t>Tömbök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8709E2B-982B-2FCD-9513-2D9ADB909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207846"/>
                <a:ext cx="10018713" cy="5407016"/>
              </a:xfrm>
            </p:spPr>
            <p:txBody>
              <a:bodyPr/>
              <a:lstStyle/>
              <a:p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..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2200" dirty="0"/>
                  <a:t>] résztömb: &lt;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],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+1], … 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v</a:t>
                </a:r>
                <a:r>
                  <a:rPr lang="hu-HU" sz="2200" dirty="0"/>
                  <a:t>]&gt;</a:t>
                </a:r>
              </a:p>
              <a:p>
                <a:pPr lvl="1"/>
                <a:r>
                  <a:rPr lang="hu-HU" sz="1800" dirty="0"/>
                  <a:t>Ha </a:t>
                </a:r>
                <a:r>
                  <a:rPr lang="hu-HU" sz="1800" i="1" dirty="0"/>
                  <a:t>u</a:t>
                </a:r>
                <a:r>
                  <a:rPr lang="hu-HU" sz="1800" dirty="0"/>
                  <a:t>&gt;</a:t>
                </a:r>
                <a:r>
                  <a:rPr lang="hu-HU" sz="1800" i="1" dirty="0"/>
                  <a:t>v     </a:t>
                </a:r>
                <a:r>
                  <a:rPr lang="hu-HU" sz="1800" dirty="0"/>
                  <a:t> =&gt;     a résztömb és a reprezentált sorozat üres</a:t>
                </a:r>
              </a:p>
              <a:p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..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2200" dirty="0"/>
                  <a:t>) résztömb: &lt;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],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+1], … 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v</a:t>
                </a:r>
                <a:r>
                  <a:rPr lang="hu-HU" sz="2200" dirty="0"/>
                  <a:t>-1]&gt;</a:t>
                </a:r>
              </a:p>
              <a:p>
                <a:pPr lvl="1"/>
                <a:r>
                  <a:rPr lang="hu-HU" sz="1800" dirty="0"/>
                  <a:t>Ha </a:t>
                </a:r>
                <a:r>
                  <a:rPr lang="hu-HU" sz="1800" i="1" dirty="0" err="1"/>
                  <a:t>u≥v</a:t>
                </a:r>
                <a:r>
                  <a:rPr lang="hu-HU" sz="1800" i="1" dirty="0"/>
                  <a:t>     </a:t>
                </a:r>
                <a:r>
                  <a:rPr lang="hu-HU" sz="1800" dirty="0"/>
                  <a:t> =&gt;     a résztömb és a reprezentált sorozat üres</a:t>
                </a:r>
              </a:p>
              <a:p>
                <a:r>
                  <a:rPr lang="hu-HU" dirty="0"/>
                  <a:t>A  </a:t>
                </a:r>
                <a14:m>
                  <m:oMath xmlns:m="http://schemas.openxmlformats.org/officeDocument/2006/math">
                    <m:r>
                      <a:rPr lang="hu-H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  <m:r>
                      <a:rPr lang="hu-H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elemtípusú tömbökre hivatkozó </a:t>
                </a:r>
                <a:r>
                  <a:rPr lang="hu-HU" i="1" dirty="0"/>
                  <a:t>P</a:t>
                </a:r>
                <a:r>
                  <a:rPr lang="hu-HU" dirty="0"/>
                  <a:t> pointer deklarálása:</a:t>
                </a:r>
              </a:p>
              <a:p>
                <a:pPr lvl="1"/>
                <a:r>
                  <a:rPr lang="hu-HU" i="1" dirty="0"/>
                  <a:t>P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[]  (vagy </a:t>
                </a:r>
                <a:r>
                  <a:rPr lang="hu-HU" i="1" dirty="0"/>
                  <a:t>Q</a:t>
                </a:r>
                <a:r>
                  <a:rPr lang="hu-HU" dirty="0"/>
                  <a:t>/</a:t>
                </a:r>
                <a:r>
                  <a:rPr lang="hu-HU" i="1" dirty="0"/>
                  <a:t>k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[])</a:t>
                </a:r>
              </a:p>
              <a:p>
                <a:pPr lvl="1"/>
                <a:r>
                  <a:rPr lang="hu-HU" dirty="0"/>
                  <a:t>Ezután a </a:t>
                </a:r>
                <a:r>
                  <a:rPr lang="hu-HU" i="1" dirty="0"/>
                  <a:t>P</a:t>
                </a:r>
                <a:r>
                  <a:rPr lang="hu-HU" dirty="0"/>
                  <a:t> pointer inicializálható pl. a </a:t>
                </a:r>
                <a:r>
                  <a:rPr lang="hu-HU" i="1" dirty="0"/>
                  <a:t>P</a:t>
                </a:r>
                <a:r>
                  <a:rPr lang="hu-HU" dirty="0"/>
                  <a:t> := </a:t>
                </a:r>
                <a:r>
                  <a:rPr lang="hu-HU" i="1" dirty="0"/>
                  <a:t>A</a:t>
                </a:r>
                <a:r>
                  <a:rPr lang="hu-HU" dirty="0"/>
                  <a:t> értékadó utasítással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i="1" dirty="0"/>
                  <a:t>P</a:t>
                </a:r>
                <a:r>
                  <a:rPr lang="hu-HU" dirty="0"/>
                  <a:t>[1] := 5 =&gt;  </a:t>
                </a:r>
                <a:r>
                  <a:rPr lang="hu-HU" i="1" dirty="0"/>
                  <a:t>A</a:t>
                </a:r>
                <a:r>
                  <a:rPr lang="hu-HU" dirty="0"/>
                  <a:t>[1]= </a:t>
                </a:r>
              </a:p>
              <a:p>
                <a:r>
                  <a:rPr lang="hu-HU" dirty="0"/>
                  <a:t>Új tömb-objektum dinamikus létrehozása, törlése:</a:t>
                </a:r>
              </a:p>
              <a:p>
                <a:pPr lvl="1"/>
                <a:r>
                  <a:rPr lang="hu-HU" i="1" dirty="0"/>
                  <a:t>P</a:t>
                </a:r>
                <a:r>
                  <a:rPr lang="hu-HU" dirty="0"/>
                  <a:t> := </a:t>
                </a:r>
                <a:r>
                  <a:rPr lang="hu-HU" dirty="0" err="1"/>
                  <a:t>new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 &lt;=&gt; </a:t>
                </a:r>
                <a:r>
                  <a:rPr lang="hu-HU" dirty="0" err="1"/>
                  <a:t>delete</a:t>
                </a:r>
                <a:r>
                  <a:rPr lang="hu-HU" dirty="0"/>
                  <a:t> </a:t>
                </a:r>
                <a:r>
                  <a:rPr lang="hu-HU" i="1" dirty="0"/>
                  <a:t>P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8709E2B-982B-2FCD-9513-2D9ADB909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207846"/>
                <a:ext cx="10018713" cy="5407016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83BF8A21-63CA-43BA-DE27-2FABE3B93990}"/>
              </a:ext>
            </a:extLst>
          </p:cNvPr>
          <p:cNvSpPr txBox="1"/>
          <p:nvPr/>
        </p:nvSpPr>
        <p:spPr>
          <a:xfrm>
            <a:off x="4346905" y="4810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50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47998</TotalTime>
  <Words>4286</Words>
  <Application>Microsoft Office PowerPoint</Application>
  <PresentationFormat>Szélesvásznú</PresentationFormat>
  <Paragraphs>473</Paragraphs>
  <Slides>51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51</vt:i4>
      </vt:variant>
    </vt:vector>
  </HeadingPairs>
  <TitlesOfParts>
    <vt:vector size="68" baseType="lpstr">
      <vt:lpstr>Aptos</vt:lpstr>
      <vt:lpstr>Arial</vt:lpstr>
      <vt:lpstr>Calibri</vt:lpstr>
      <vt:lpstr>Cambria Math</vt:lpstr>
      <vt:lpstr>CMMI12</vt:lpstr>
      <vt:lpstr>CMMI8</vt:lpstr>
      <vt:lpstr>CMR12</vt:lpstr>
      <vt:lpstr>CMR8</vt:lpstr>
      <vt:lpstr>CMSY10</vt:lpstr>
      <vt:lpstr>Corbel</vt:lpstr>
      <vt:lpstr>F29</vt:lpstr>
      <vt:lpstr>F30</vt:lpstr>
      <vt:lpstr>F83</vt:lpstr>
      <vt:lpstr>MSBM10</vt:lpstr>
      <vt:lpstr>Times New Roman</vt:lpstr>
      <vt:lpstr>Wingdings</vt:lpstr>
      <vt:lpstr>Parallax</vt:lpstr>
      <vt:lpstr>Algoritmusok és adatszerkezetek I. 1. Előadás</vt:lpstr>
      <vt:lpstr>Tartalom</vt:lpstr>
      <vt:lpstr>Ajánlott irodalom</vt:lpstr>
      <vt:lpstr>Néhány alapvető jelölés</vt:lpstr>
      <vt:lpstr>Néhány alapvető jelölés</vt:lpstr>
      <vt:lpstr>Változók</vt:lpstr>
      <vt:lpstr>PowerPoint-bemutató</vt:lpstr>
      <vt:lpstr>Tömbök indexelése</vt:lpstr>
      <vt:lpstr>Tömbök</vt:lpstr>
      <vt:lpstr>Résztömb és tömbhivatkozás</vt:lpstr>
      <vt:lpstr>A struktogramok paraméterlistái</vt:lpstr>
      <vt:lpstr>Cím szerinti /érték szerinti paraméterátadás</vt:lpstr>
      <vt:lpstr>Eljárások, függvények, ciklusok, rekurzió</vt:lpstr>
      <vt:lpstr>PowerPoint-bemutató</vt:lpstr>
      <vt:lpstr>PowerPoint-bemutató</vt:lpstr>
      <vt:lpstr>Algoritmus, elő- és utófeltétel</vt:lpstr>
      <vt:lpstr>Algoritmus, elő- és utófeltétel</vt:lpstr>
      <vt:lpstr>Rendezési feladat</vt:lpstr>
      <vt:lpstr>Rendezési feladat sorozatra</vt:lpstr>
      <vt:lpstr>Rendezési feladat sorozatra</vt:lpstr>
      <vt:lpstr>Beszúró rendezés  (Insertion sort)</vt:lpstr>
      <vt:lpstr>Beszúró rendezés optimalizálása</vt:lpstr>
      <vt:lpstr>Naiv beszúró rendezés optimalizálása</vt:lpstr>
      <vt:lpstr>Beszúró rendezés  C# kódja*</vt:lpstr>
      <vt:lpstr>Beszúró rendezés</vt:lpstr>
      <vt:lpstr>Beszúró rendezés</vt:lpstr>
      <vt:lpstr>S Program hatékonysága</vt:lpstr>
      <vt:lpstr>S Program hatékonysága</vt:lpstr>
      <vt:lpstr>Beszúró rendezés hatékonysága</vt:lpstr>
      <vt:lpstr>Becslés a beszúró rendezés minimális futási idejére mTIS(n) (n: a rendezendő tömb mérete)</vt:lpstr>
      <vt:lpstr>Beszúró rendezés maximális futási ideje MTIS(n) (ahol n a rendezendő tömb mérete)</vt:lpstr>
      <vt:lpstr>Beszúró rendezés átlagos futási ideje  ATIS(n) (ahol n a rendezendő tömb mérete)</vt:lpstr>
      <vt:lpstr>Beszúró rendezés átlagos futási ideje  ATIS(n) (ahol n a rendezendő tömb mérete)</vt:lpstr>
      <vt:lpstr>A futási időkre vonatkozó becslések*</vt:lpstr>
      <vt:lpstr>A futási időkre vonatkozó becslések*</vt:lpstr>
      <vt:lpstr>A futási időkre vonatkozó becslések*</vt:lpstr>
      <vt:lpstr>A futási időkre vonatkozó becslések*</vt:lpstr>
      <vt:lpstr>Rendezések stabilitása</vt:lpstr>
      <vt:lpstr>Rendezések stabilitása</vt:lpstr>
      <vt:lpstr>Kiválasztó rendezések (selection sorts)</vt:lpstr>
      <vt:lpstr>„oszd meg és uralkodj” elv </vt:lpstr>
      <vt:lpstr>Összefésülő rendezés (Merge Sort)</vt:lpstr>
      <vt:lpstr>Összefésülő rendezés tulajdonságai, szemléltetése</vt:lpstr>
      <vt:lpstr>Összefésülő rendezés algoritmusa</vt:lpstr>
      <vt:lpstr>Összefésülő rendezés algoritmusa</vt:lpstr>
      <vt:lpstr>Összefésülő rendezés C# kódja*</vt:lpstr>
      <vt:lpstr>Merge vizsgálata</vt:lpstr>
      <vt:lpstr>A merge sort műveletigénye: szemléletes megközelítés</vt:lpstr>
      <vt:lpstr>Tárigény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177</cp:revision>
  <dcterms:created xsi:type="dcterms:W3CDTF">2022-02-02T14:32:23Z</dcterms:created>
  <dcterms:modified xsi:type="dcterms:W3CDTF">2025-05-10T22:14:34Z</dcterms:modified>
</cp:coreProperties>
</file>