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280" r:id="rId3"/>
    <p:sldId id="263" r:id="rId4"/>
    <p:sldId id="295" r:id="rId5"/>
    <p:sldId id="259" r:id="rId6"/>
    <p:sldId id="262" r:id="rId7"/>
    <p:sldId id="261" r:id="rId8"/>
    <p:sldId id="292" r:id="rId9"/>
    <p:sldId id="299" r:id="rId10"/>
    <p:sldId id="301" r:id="rId11"/>
    <p:sldId id="300" r:id="rId12"/>
    <p:sldId id="305" r:id="rId13"/>
    <p:sldId id="298" r:id="rId14"/>
    <p:sldId id="303" r:id="rId15"/>
    <p:sldId id="304" r:id="rId16"/>
    <p:sldId id="289" r:id="rId17"/>
    <p:sldId id="296" r:id="rId18"/>
    <p:sldId id="291" r:id="rId19"/>
    <p:sldId id="260" r:id="rId20"/>
    <p:sldId id="264" r:id="rId21"/>
    <p:sldId id="297" r:id="rId22"/>
    <p:sldId id="281" r:id="rId23"/>
    <p:sldId id="293" r:id="rId24"/>
    <p:sldId id="282" r:id="rId25"/>
    <p:sldId id="283" r:id="rId26"/>
    <p:sldId id="284" r:id="rId27"/>
    <p:sldId id="308" r:id="rId28"/>
    <p:sldId id="309" r:id="rId29"/>
    <p:sldId id="310" r:id="rId30"/>
    <p:sldId id="285" r:id="rId31"/>
    <p:sldId id="286" r:id="rId32"/>
    <p:sldId id="287" r:id="rId33"/>
    <p:sldId id="288" r:id="rId34"/>
    <p:sldId id="266" r:id="rId35"/>
    <p:sldId id="267" r:id="rId36"/>
    <p:sldId id="307" r:id="rId37"/>
    <p:sldId id="27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7D1FB29-8B10-4706-921A-AE3025686D22}">
          <p14:sldIdLst>
            <p14:sldId id="270"/>
            <p14:sldId id="280"/>
          </p14:sldIdLst>
        </p14:section>
        <p14:section name="Elemi adatszerkezetek és adattípusok" id="{AFD68B76-4E86-41C7-AFD2-7D09A197C2CC}">
          <p14:sldIdLst>
            <p14:sldId id="263"/>
            <p14:sldId id="295"/>
          </p14:sldIdLst>
        </p14:section>
        <p14:section name="Verem (stack) adattípus" id="{A1B60A1A-51B8-41C6-9054-C9EF2DC40886}">
          <p14:sldIdLst>
            <p14:sldId id="259"/>
            <p14:sldId id="262"/>
            <p14:sldId id="261"/>
            <p14:sldId id="292"/>
            <p14:sldId id="299"/>
            <p14:sldId id="301"/>
            <p14:sldId id="300"/>
            <p14:sldId id="305"/>
            <p14:sldId id="298"/>
            <p14:sldId id="303"/>
            <p14:sldId id="304"/>
            <p14:sldId id="289"/>
            <p14:sldId id="296"/>
            <p14:sldId id="291"/>
          </p14:sldIdLst>
        </p14:section>
        <p14:section name="Láncolt listák vs Tömbök" id="{A52E32FB-9E40-4661-8022-9723C8BBEE80}">
          <p14:sldIdLst>
            <p14:sldId id="260"/>
          </p14:sldIdLst>
        </p14:section>
        <p14:section name="Egyirányú listák (one-way or singly linked lists)" id="{9B6AE35A-FF13-47C8-918A-E32F1988DDCB}">
          <p14:sldIdLst>
            <p14:sldId id="264"/>
            <p14:sldId id="297"/>
            <p14:sldId id="281"/>
            <p14:sldId id="293"/>
            <p14:sldId id="282"/>
            <p14:sldId id="283"/>
            <p14:sldId id="284"/>
            <p14:sldId id="308"/>
            <p14:sldId id="309"/>
            <p14:sldId id="310"/>
            <p14:sldId id="285"/>
            <p14:sldId id="286"/>
            <p14:sldId id="287"/>
            <p14:sldId id="288"/>
            <p14:sldId id="266"/>
            <p14:sldId id="267"/>
            <p14:sldId id="30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6EC7B-394D-4A0B-8085-DDFA3E156350}" v="524" dt="2025-05-08T09:41:3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57B7C320-8CD7-455B-BD02-B8F0AD891D6B}"/>
    <pc:docChg chg="undo redo custSel addSld delSld modSld sldOrd">
      <pc:chgData name="Kovácsné Pusztai Kinga" userId="1282fdc4-838f-4805-a47a-02b770215156" providerId="ADAL" clId="{57B7C320-8CD7-455B-BD02-B8F0AD891D6B}" dt="2023-01-25T14:04:55.089" v="1737" actId="47"/>
      <pc:docMkLst>
        <pc:docMk/>
      </pc:docMkLst>
      <pc:sldChg chg="addSp delSp modSp del mod setBg">
        <pc:chgData name="Kovácsné Pusztai Kinga" userId="1282fdc4-838f-4805-a47a-02b770215156" providerId="ADAL" clId="{57B7C320-8CD7-455B-BD02-B8F0AD891D6B}" dt="2023-01-25T14:04:55.089" v="1737" actId="47"/>
        <pc:sldMkLst>
          <pc:docMk/>
          <pc:sldMk cId="109098415" sldId="256"/>
        </pc:sldMkLst>
      </pc:sldChg>
      <pc:sldChg chg="del">
        <pc:chgData name="Kovácsné Pusztai Kinga" userId="1282fdc4-838f-4805-a47a-02b770215156" providerId="ADAL" clId="{57B7C320-8CD7-455B-BD02-B8F0AD891D6B}" dt="2023-01-25T13:38:16.769" v="1595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57B7C320-8CD7-455B-BD02-B8F0AD891D6B}" dt="2023-01-25T13:38:19.183" v="1596" actId="47"/>
        <pc:sldMkLst>
          <pc:docMk/>
          <pc:sldMk cId="2807657494" sldId="258"/>
        </pc:sldMkLst>
      </pc:sldChg>
      <pc:sldChg chg="addSp delSp modSp new mod">
        <pc:chgData name="Kovácsné Pusztai Kinga" userId="1282fdc4-838f-4805-a47a-02b770215156" providerId="ADAL" clId="{57B7C320-8CD7-455B-BD02-B8F0AD891D6B}" dt="2023-01-19T15:46:02.389" v="163" actId="478"/>
        <pc:sldMkLst>
          <pc:docMk/>
          <pc:sldMk cId="1801604989" sldId="259"/>
        </pc:sldMkLst>
      </pc:sldChg>
      <pc:sldChg chg="addSp delSp modSp new mod">
        <pc:chgData name="Kovácsné Pusztai Kinga" userId="1282fdc4-838f-4805-a47a-02b770215156" providerId="ADAL" clId="{57B7C320-8CD7-455B-BD02-B8F0AD891D6B}" dt="2023-01-25T13:41:12.268" v="1621" actId="20577"/>
        <pc:sldMkLst>
          <pc:docMk/>
          <pc:sldMk cId="2707263692" sldId="260"/>
        </pc:sldMkLst>
      </pc:sldChg>
      <pc:sldChg chg="addSp delSp modSp add mod">
        <pc:chgData name="Kovácsné Pusztai Kinga" userId="1282fdc4-838f-4805-a47a-02b770215156" providerId="ADAL" clId="{57B7C320-8CD7-455B-BD02-B8F0AD891D6B}" dt="2023-01-19T16:59:47.717" v="709"/>
        <pc:sldMkLst>
          <pc:docMk/>
          <pc:sldMk cId="2678767853" sldId="261"/>
        </pc:sldMkLst>
      </pc:sldChg>
      <pc:sldChg chg="addSp delSp modSp new mod">
        <pc:chgData name="Kovácsné Pusztai Kinga" userId="1282fdc4-838f-4805-a47a-02b770215156" providerId="ADAL" clId="{57B7C320-8CD7-455B-BD02-B8F0AD891D6B}" dt="2023-01-19T16:59:10.126" v="690" actId="1076"/>
        <pc:sldMkLst>
          <pc:docMk/>
          <pc:sldMk cId="2621525434" sldId="262"/>
        </pc:sldMkLst>
      </pc:sldChg>
      <pc:sldChg chg="modSp new mod">
        <pc:chgData name="Kovácsné Pusztai Kinga" userId="1282fdc4-838f-4805-a47a-02b770215156" providerId="ADAL" clId="{57B7C320-8CD7-455B-BD02-B8F0AD891D6B}" dt="2023-01-19T16:56:06.022" v="688" actId="20577"/>
        <pc:sldMkLst>
          <pc:docMk/>
          <pc:sldMk cId="3945078764" sldId="263"/>
        </pc:sldMkLst>
      </pc:sldChg>
      <pc:sldChg chg="addSp delSp modSp new mod">
        <pc:chgData name="Kovácsné Pusztai Kinga" userId="1282fdc4-838f-4805-a47a-02b770215156" providerId="ADAL" clId="{57B7C320-8CD7-455B-BD02-B8F0AD891D6B}" dt="2023-01-25T13:11:23.087" v="1430" actId="1076"/>
        <pc:sldMkLst>
          <pc:docMk/>
          <pc:sldMk cId="2194756584" sldId="264"/>
        </pc:sldMkLst>
      </pc:sldChg>
      <pc:sldChg chg="addSp delSp modSp new del mod">
        <pc:chgData name="Kovácsné Pusztai Kinga" userId="1282fdc4-838f-4805-a47a-02b770215156" providerId="ADAL" clId="{57B7C320-8CD7-455B-BD02-B8F0AD891D6B}" dt="2023-01-25T13:11:29.206" v="1431" actId="47"/>
        <pc:sldMkLst>
          <pc:docMk/>
          <pc:sldMk cId="2120529103" sldId="265"/>
        </pc:sldMkLst>
      </pc:sldChg>
      <pc:sldChg chg="addSp delSp modSp new mod">
        <pc:chgData name="Kovácsné Pusztai Kinga" userId="1282fdc4-838f-4805-a47a-02b770215156" providerId="ADAL" clId="{57B7C320-8CD7-455B-BD02-B8F0AD891D6B}" dt="2023-01-25T13:20:28.951" v="1484" actId="1035"/>
        <pc:sldMkLst>
          <pc:docMk/>
          <pc:sldMk cId="3899848151" sldId="265"/>
        </pc:sldMkLst>
      </pc:sldChg>
      <pc:sldChg chg="addSp delSp modSp new mod">
        <pc:chgData name="Kovácsné Pusztai Kinga" userId="1282fdc4-838f-4805-a47a-02b770215156" providerId="ADAL" clId="{57B7C320-8CD7-455B-BD02-B8F0AD891D6B}" dt="2023-01-25T13:31:59.343" v="1487" actId="1076"/>
        <pc:sldMkLst>
          <pc:docMk/>
          <pc:sldMk cId="460112926" sldId="266"/>
        </pc:sldMkLst>
      </pc:sldChg>
      <pc:sldChg chg="addSp delSp modSp new mod">
        <pc:chgData name="Kovácsné Pusztai Kinga" userId="1282fdc4-838f-4805-a47a-02b770215156" providerId="ADAL" clId="{57B7C320-8CD7-455B-BD02-B8F0AD891D6B}" dt="2023-01-25T13:36:19.622" v="1594" actId="14100"/>
        <pc:sldMkLst>
          <pc:docMk/>
          <pc:sldMk cId="2210224838" sldId="267"/>
        </pc:sldMkLst>
      </pc:sldChg>
      <pc:sldChg chg="addSp delSp modSp new del mod setBg modClrScheme chgLayout">
        <pc:chgData name="Kovácsné Pusztai Kinga" userId="1282fdc4-838f-4805-a47a-02b770215156" providerId="ADAL" clId="{57B7C320-8CD7-455B-BD02-B8F0AD891D6B}" dt="2023-01-25T14:04:40.562" v="1734" actId="47"/>
        <pc:sldMkLst>
          <pc:docMk/>
          <pc:sldMk cId="66661597" sldId="268"/>
        </pc:sldMkLst>
      </pc:sldChg>
      <pc:sldChg chg="modSp new del mod ord">
        <pc:chgData name="Kovácsné Pusztai Kinga" userId="1282fdc4-838f-4805-a47a-02b770215156" providerId="ADAL" clId="{57B7C320-8CD7-455B-BD02-B8F0AD891D6B}" dt="2023-01-25T13:41:17.246" v="1622" actId="47"/>
        <pc:sldMkLst>
          <pc:docMk/>
          <pc:sldMk cId="2340319153" sldId="269"/>
        </pc:sldMkLst>
      </pc:sldChg>
      <pc:sldChg chg="add">
        <pc:chgData name="Kovácsné Pusztai Kinga" userId="1282fdc4-838f-4805-a47a-02b770215156" providerId="ADAL" clId="{57B7C320-8CD7-455B-BD02-B8F0AD891D6B}" dt="2023-01-25T14:04:36.315" v="1733"/>
        <pc:sldMkLst>
          <pc:docMk/>
          <pc:sldMk cId="3166015993" sldId="269"/>
        </pc:sldMkLst>
      </pc:sldChg>
      <pc:sldChg chg="add">
        <pc:chgData name="Kovácsné Pusztai Kinga" userId="1282fdc4-838f-4805-a47a-02b770215156" providerId="ADAL" clId="{57B7C320-8CD7-455B-BD02-B8F0AD891D6B}" dt="2023-01-25T14:04:51.554" v="1736"/>
        <pc:sldMkLst>
          <pc:docMk/>
          <pc:sldMk cId="2431493244" sldId="270"/>
        </pc:sldMkLst>
      </pc:sldChg>
    </pc:docChg>
  </pc:docChgLst>
  <pc:docChgLst>
    <pc:chgData name="Vendégfelhasználó" userId="S::urn:spo:anon#c0fcda67f4686dca6fc6c6cac34e5f81d1b702d2ea85ed0b235666db597c7c69::" providerId="AD" clId="Web-{FBC71C38-2670-B5FF-E83F-6B3DFD746954}"/>
    <pc:docChg chg="modSld">
      <pc:chgData name="Vendégfelhasználó" userId="S::urn:spo:anon#c0fcda67f4686dca6fc6c6cac34e5f81d1b702d2ea85ed0b235666db597c7c69::" providerId="AD" clId="Web-{FBC71C38-2670-B5FF-E83F-6B3DFD746954}" dt="2023-04-13T14:20:48.607" v="1" actId="20577"/>
      <pc:docMkLst>
        <pc:docMk/>
      </pc:docMkLst>
      <pc:sldChg chg="modSp">
        <pc:chgData name="Vendégfelhasználó" userId="S::urn:spo:anon#c0fcda67f4686dca6fc6c6cac34e5f81d1b702d2ea85ed0b235666db597c7c69::" providerId="AD" clId="Web-{FBC71C38-2670-B5FF-E83F-6B3DFD746954}" dt="2023-04-13T14:20:48.607" v="1" actId="20577"/>
        <pc:sldMkLst>
          <pc:docMk/>
          <pc:sldMk cId="2244582942" sldId="280"/>
        </pc:sldMkLst>
      </pc:sldChg>
    </pc:docChg>
  </pc:docChgLst>
  <pc:docChgLst>
    <pc:chgData name="Guest User" userId="S::urn:spo:anon#8d5135bef8f0a07f63e728dbd47f75bab10304a86da83f9e0339454951304588::" providerId="AD" clId="Web-{93CEC036-D8B1-68FB-A917-1F0595A480AF}"/>
    <pc:docChg chg="modSld">
      <pc:chgData name="Guest User" userId="S::urn:spo:anon#8d5135bef8f0a07f63e728dbd47f75bab10304a86da83f9e0339454951304588::" providerId="AD" clId="Web-{93CEC036-D8B1-68FB-A917-1F0595A480AF}" dt="2023-03-21T21:57:45.581" v="1" actId="1076"/>
      <pc:docMkLst>
        <pc:docMk/>
      </pc:docMkLst>
      <pc:sldChg chg="modSp">
        <pc:chgData name="Guest User" userId="S::urn:spo:anon#8d5135bef8f0a07f63e728dbd47f75bab10304a86da83f9e0339454951304588::" providerId="AD" clId="Web-{93CEC036-D8B1-68FB-A917-1F0595A480AF}" dt="2023-03-21T21:57:45.581" v="1" actId="1076"/>
        <pc:sldMkLst>
          <pc:docMk/>
          <pc:sldMk cId="2621525434" sldId="262"/>
        </pc:sldMkLst>
      </pc:sldChg>
    </pc:docChg>
  </pc:docChgLst>
  <pc:docChgLst>
    <pc:chgData name="Kovácsné Pusztai Kinga" userId="1282fdc4-838f-4805-a47a-02b770215156" providerId="ADAL" clId="{927926A7-0259-4389-B751-30E6510938A6}"/>
    <pc:docChg chg="undo redo custSel addSld modSld addSection modSection">
      <pc:chgData name="Kovácsné Pusztai Kinga" userId="1282fdc4-838f-4805-a47a-02b770215156" providerId="ADAL" clId="{927926A7-0259-4389-B751-30E6510938A6}" dt="2024-03-16T21:44:59.037" v="627" actId="1037"/>
      <pc:docMkLst>
        <pc:docMk/>
      </pc:docMkLst>
      <pc:sldChg chg="addSp delSp modSp mod">
        <pc:chgData name="Kovácsné Pusztai Kinga" userId="1282fdc4-838f-4805-a47a-02b770215156" providerId="ADAL" clId="{927926A7-0259-4389-B751-30E6510938A6}" dt="2024-02-20T21:15:47.728" v="44" actId="14100"/>
        <pc:sldMkLst>
          <pc:docMk/>
          <pc:sldMk cId="1801604989" sldId="259"/>
        </pc:sldMkLst>
      </pc:sldChg>
      <pc:sldChg chg="addSp delSp modSp mod">
        <pc:chgData name="Kovácsné Pusztai Kinga" userId="1282fdc4-838f-4805-a47a-02b770215156" providerId="ADAL" clId="{927926A7-0259-4389-B751-30E6510938A6}" dt="2024-02-20T21:19:35.807" v="78" actId="108"/>
        <pc:sldMkLst>
          <pc:docMk/>
          <pc:sldMk cId="2678767853" sldId="261"/>
        </pc:sldMkLst>
      </pc:sldChg>
      <pc:sldChg chg="addSp delSp modSp mod">
        <pc:chgData name="Kovácsné Pusztai Kinga" userId="1282fdc4-838f-4805-a47a-02b770215156" providerId="ADAL" clId="{927926A7-0259-4389-B751-30E6510938A6}" dt="2024-02-21T10:13:41.378" v="300" actId="6549"/>
        <pc:sldMkLst>
          <pc:docMk/>
          <pc:sldMk cId="2621525434" sldId="262"/>
        </pc:sldMkLst>
      </pc:sldChg>
      <pc:sldChg chg="modSp mod">
        <pc:chgData name="Kovácsné Pusztai Kinga" userId="1282fdc4-838f-4805-a47a-02b770215156" providerId="ADAL" clId="{927926A7-0259-4389-B751-30E6510938A6}" dt="2024-02-21T10:09:40.605" v="179" actId="20577"/>
        <pc:sldMkLst>
          <pc:docMk/>
          <pc:sldMk cId="3945078764" sldId="263"/>
        </pc:sldMkLst>
      </pc:sldChg>
      <pc:sldChg chg="modSp mod">
        <pc:chgData name="Kovácsné Pusztai Kinga" userId="1282fdc4-838f-4805-a47a-02b770215156" providerId="ADAL" clId="{927926A7-0259-4389-B751-30E6510938A6}" dt="2024-02-27T17:50:40.693" v="586" actId="20577"/>
        <pc:sldMkLst>
          <pc:docMk/>
          <pc:sldMk cId="2194756584" sldId="264"/>
        </pc:sldMkLst>
      </pc:sldChg>
      <pc:sldChg chg="modSp mod">
        <pc:chgData name="Kovácsné Pusztai Kinga" userId="1282fdc4-838f-4805-a47a-02b770215156" providerId="ADAL" clId="{927926A7-0259-4389-B751-30E6510938A6}" dt="2024-02-20T21:13:16.643" v="38" actId="20577"/>
        <pc:sldMkLst>
          <pc:docMk/>
          <pc:sldMk cId="2244582942" sldId="280"/>
        </pc:sldMkLst>
      </pc:sldChg>
      <pc:sldChg chg="addSp modSp mod">
        <pc:chgData name="Kovácsné Pusztai Kinga" userId="1282fdc4-838f-4805-a47a-02b770215156" providerId="ADAL" clId="{927926A7-0259-4389-B751-30E6510938A6}" dt="2024-03-16T21:37:35.134" v="596" actId="6549"/>
        <pc:sldMkLst>
          <pc:docMk/>
          <pc:sldMk cId="1556229063" sldId="281"/>
        </pc:sldMkLst>
      </pc:sldChg>
      <pc:sldChg chg="addSp modSp mod">
        <pc:chgData name="Kovácsné Pusztai Kinga" userId="1282fdc4-838f-4805-a47a-02b770215156" providerId="ADAL" clId="{927926A7-0259-4389-B751-30E6510938A6}" dt="2024-03-16T21:41:23.962" v="609" actId="20577"/>
        <pc:sldMkLst>
          <pc:docMk/>
          <pc:sldMk cId="2082730400" sldId="282"/>
        </pc:sldMkLst>
      </pc:sldChg>
      <pc:sldChg chg="addSp modSp mod">
        <pc:chgData name="Kovácsné Pusztai Kinga" userId="1282fdc4-838f-4805-a47a-02b770215156" providerId="ADAL" clId="{927926A7-0259-4389-B751-30E6510938A6}" dt="2024-03-16T21:44:59.037" v="627" actId="1037"/>
        <pc:sldMkLst>
          <pc:docMk/>
          <pc:sldMk cId="336343581" sldId="283"/>
        </pc:sldMkLst>
      </pc:sldChg>
      <pc:sldChg chg="addSp delSp mod">
        <pc:chgData name="Kovácsné Pusztai Kinga" userId="1282fdc4-838f-4805-a47a-02b770215156" providerId="ADAL" clId="{927926A7-0259-4389-B751-30E6510938A6}" dt="2024-02-21T08:01:57.945" v="82" actId="22"/>
        <pc:sldMkLst>
          <pc:docMk/>
          <pc:sldMk cId="2635766278" sldId="289"/>
        </pc:sldMkLst>
      </pc:sldChg>
      <pc:sldChg chg="modSp mod">
        <pc:chgData name="Kovácsné Pusztai Kinga" userId="1282fdc4-838f-4805-a47a-02b770215156" providerId="ADAL" clId="{927926A7-0259-4389-B751-30E6510938A6}" dt="2024-02-21T10:17:50.023" v="303" actId="1076"/>
        <pc:sldMkLst>
          <pc:docMk/>
          <pc:sldMk cId="3850172545" sldId="290"/>
        </pc:sldMkLst>
      </pc:sldChg>
      <pc:sldChg chg="addSp delSp modSp mod">
        <pc:chgData name="Kovácsné Pusztai Kinga" userId="1282fdc4-838f-4805-a47a-02b770215156" providerId="ADAL" clId="{927926A7-0259-4389-B751-30E6510938A6}" dt="2024-03-16T21:34:04.564" v="590" actId="1076"/>
        <pc:sldMkLst>
          <pc:docMk/>
          <pc:sldMk cId="21060272" sldId="291"/>
        </pc:sldMkLst>
      </pc:sldChg>
      <pc:sldChg chg="addSp delSp mod">
        <pc:chgData name="Kovácsné Pusztai Kinga" userId="1282fdc4-838f-4805-a47a-02b770215156" providerId="ADAL" clId="{927926A7-0259-4389-B751-30E6510938A6}" dt="2024-02-20T21:20:19.536" v="80" actId="478"/>
        <pc:sldMkLst>
          <pc:docMk/>
          <pc:sldMk cId="550257165" sldId="292"/>
        </pc:sldMkLst>
      </pc:sldChg>
      <pc:sldChg chg="modSp new mod">
        <pc:chgData name="Kovácsné Pusztai Kinga" userId="1282fdc4-838f-4805-a47a-02b770215156" providerId="ADAL" clId="{927926A7-0259-4389-B751-30E6510938A6}" dt="2024-02-21T10:19:21.009" v="545" actId="14100"/>
        <pc:sldMkLst>
          <pc:docMk/>
          <pc:sldMk cId="4136688796" sldId="294"/>
        </pc:sldMkLst>
      </pc:sldChg>
    </pc:docChg>
  </pc:docChgLst>
  <pc:docChgLst>
    <pc:chgData name="Vendégfelhasználó" userId="S::urn:spo:anon#8d5135bef8f0a07f63e728dbd47f75bab10304a86da83f9e0339454951304588::" providerId="AD" clId="Web-{2285C51B-2B17-4984-A5AA-2E6207B806D8}"/>
    <pc:docChg chg="modSld">
      <pc:chgData name="Vendégfelhasználó" userId="S::urn:spo:anon#8d5135bef8f0a07f63e728dbd47f75bab10304a86da83f9e0339454951304588::" providerId="AD" clId="Web-{2285C51B-2B17-4984-A5AA-2E6207B806D8}" dt="2023-07-12T15:30:13.130" v="1"/>
      <pc:docMkLst>
        <pc:docMk/>
      </pc:docMkLst>
      <pc:sldChg chg="addSp delSp">
        <pc:chgData name="Vendégfelhasználó" userId="S::urn:spo:anon#8d5135bef8f0a07f63e728dbd47f75bab10304a86da83f9e0339454951304588::" providerId="AD" clId="Web-{2285C51B-2B17-4984-A5AA-2E6207B806D8}" dt="2023-07-12T15:30:13.130" v="1"/>
        <pc:sldMkLst>
          <pc:docMk/>
          <pc:sldMk cId="3863172551" sldId="273"/>
        </pc:sldMkLst>
      </pc:sldChg>
    </pc:docChg>
  </pc:docChgLst>
  <pc:docChgLst>
    <pc:chgData name="Vendégfelhasználó" userId="S::urn:spo:anon#8d5135bef8f0a07f63e728dbd47f75bab10304a86da83f9e0339454951304588::" providerId="AD" clId="Web-{84F1B90A-0580-F55D-6092-A1095B41E561}"/>
    <pc:docChg chg="modSld">
      <pc:chgData name="Vendégfelhasználó" userId="S::urn:spo:anon#8d5135bef8f0a07f63e728dbd47f75bab10304a86da83f9e0339454951304588::" providerId="AD" clId="Web-{84F1B90A-0580-F55D-6092-A1095B41E561}" dt="2023-04-08T10:11:07.655" v="5" actId="1076"/>
      <pc:docMkLst>
        <pc:docMk/>
      </pc:docMkLst>
      <pc:sldChg chg="modSp">
        <pc:chgData name="Vendégfelhasználó" userId="S::urn:spo:anon#8d5135bef8f0a07f63e728dbd47f75bab10304a86da83f9e0339454951304588::" providerId="AD" clId="Web-{84F1B90A-0580-F55D-6092-A1095B41E561}" dt="2023-04-08T10:11:07.655" v="5" actId="1076"/>
        <pc:sldMkLst>
          <pc:docMk/>
          <pc:sldMk cId="2194756584" sldId="264"/>
        </pc:sldMkLst>
      </pc:sldChg>
    </pc:docChg>
  </pc:docChgLst>
  <pc:docChgLst>
    <pc:chgData name="Vendégfelhasználó" userId="S::urn:spo:anon#8d5135bef8f0a07f63e728dbd47f75bab10304a86da83f9e0339454951304588::" providerId="AD" clId="Web-{D6E9A70D-237C-4845-8F6D-1EA169093642}"/>
    <pc:docChg chg="modSld">
      <pc:chgData name="Vendégfelhasználó" userId="S::urn:spo:anon#8d5135bef8f0a07f63e728dbd47f75bab10304a86da83f9e0339454951304588::" providerId="AD" clId="Web-{D6E9A70D-237C-4845-8F6D-1EA169093642}" dt="2023-03-09T11:43:53.949" v="7" actId="1076"/>
      <pc:docMkLst>
        <pc:docMk/>
      </pc:docMkLst>
      <pc:sldChg chg="modSp">
        <pc:chgData name="Vendégfelhasználó" userId="S::urn:spo:anon#8d5135bef8f0a07f63e728dbd47f75bab10304a86da83f9e0339454951304588::" providerId="AD" clId="Web-{D6E9A70D-237C-4845-8F6D-1EA169093642}" dt="2023-03-09T11:43:53.949" v="7" actId="1076"/>
        <pc:sldMkLst>
          <pc:docMk/>
          <pc:sldMk cId="1556229063" sldId="281"/>
        </pc:sldMkLst>
      </pc:sldChg>
    </pc:docChg>
  </pc:docChgLst>
  <pc:docChgLst>
    <pc:chgData name="Vendégfelhasználó" userId="S::urn:spo:anon#8d5135bef8f0a07f63e728dbd47f75bab10304a86da83f9e0339454951304588::" providerId="AD" clId="Web-{D1FA447A-88DB-2203-F678-36DC000327C2}"/>
    <pc:docChg chg="modSld">
      <pc:chgData name="Vendégfelhasználó" userId="S::urn:spo:anon#8d5135bef8f0a07f63e728dbd47f75bab10304a86da83f9e0339454951304588::" providerId="AD" clId="Web-{D1FA447A-88DB-2203-F678-36DC000327C2}" dt="2023-03-08T15:47:03.201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D1FA447A-88DB-2203-F678-36DC000327C2}" dt="2023-03-08T15:47:03.201" v="0" actId="1076"/>
        <pc:sldMkLst>
          <pc:docMk/>
          <pc:sldMk cId="2194756584" sldId="264"/>
        </pc:sldMkLst>
      </pc:sldChg>
    </pc:docChg>
  </pc:docChgLst>
  <pc:docChgLst>
    <pc:chgData name="Vendégfelhasználó" userId="S::urn:spo:anon#b6fd44adb5c5df429246138ff6f8e9af233204730b9cb7fa320aa841f483410d::" providerId="AD" clId="Web-{7A753E20-1EFA-E7F6-6A21-436A077EC026}"/>
    <pc:docChg chg="modSld">
      <pc:chgData name="Vendégfelhasználó" userId="S::urn:spo:anon#b6fd44adb5c5df429246138ff6f8e9af233204730b9cb7fa320aa841f483410d::" providerId="AD" clId="Web-{7A753E20-1EFA-E7F6-6A21-436A077EC026}" dt="2024-02-13T21:09:36.967" v="1" actId="20577"/>
      <pc:docMkLst>
        <pc:docMk/>
      </pc:docMkLst>
      <pc:sldChg chg="modSp">
        <pc:chgData name="Vendégfelhasználó" userId="S::urn:spo:anon#b6fd44adb5c5df429246138ff6f8e9af233204730b9cb7fa320aa841f483410d::" providerId="AD" clId="Web-{7A753E20-1EFA-E7F6-6A21-436A077EC026}" dt="2024-02-13T21:09:36.967" v="1" actId="20577"/>
        <pc:sldMkLst>
          <pc:docMk/>
          <pc:sldMk cId="3945078764" sldId="263"/>
        </pc:sldMkLst>
      </pc:sldChg>
    </pc:docChg>
  </pc:docChgLst>
  <pc:docChgLst>
    <pc:chgData name="Kovácsné Pusztai Kinga" userId="1282fdc4-838f-4805-a47a-02b770215156" providerId="ADAL" clId="{C6D6F59E-7A38-46AA-959F-15489C20C1D8}"/>
    <pc:docChg chg="undo custSel addSld delSld modSld modSection">
      <pc:chgData name="Kovácsné Pusztai Kinga" userId="1282fdc4-838f-4805-a47a-02b770215156" providerId="ADAL" clId="{C6D6F59E-7A38-46AA-959F-15489C20C1D8}" dt="2024-01-25T09:05:43.343" v="656" actId="108"/>
      <pc:docMkLst>
        <pc:docMk/>
      </pc:docMkLst>
      <pc:sldChg chg="addSp delSp modSp mod">
        <pc:chgData name="Kovácsné Pusztai Kinga" userId="1282fdc4-838f-4805-a47a-02b770215156" providerId="ADAL" clId="{C6D6F59E-7A38-46AA-959F-15489C20C1D8}" dt="2024-01-25T09:04:34.275" v="635" actId="108"/>
        <pc:sldMkLst>
          <pc:docMk/>
          <pc:sldMk cId="1801604989" sldId="259"/>
        </pc:sldMkLst>
      </pc:sldChg>
      <pc:sldChg chg="modSp mod">
        <pc:chgData name="Kovácsné Pusztai Kinga" userId="1282fdc4-838f-4805-a47a-02b770215156" providerId="ADAL" clId="{C6D6F59E-7A38-46AA-959F-15489C20C1D8}" dt="2024-01-15T17:49:53.164" v="505" actId="2711"/>
        <pc:sldMkLst>
          <pc:docMk/>
          <pc:sldMk cId="2707263692" sldId="260"/>
        </pc:sldMkLst>
      </pc:sldChg>
      <pc:sldChg chg="addSp delSp modSp mod">
        <pc:chgData name="Kovácsné Pusztai Kinga" userId="1282fdc4-838f-4805-a47a-02b770215156" providerId="ADAL" clId="{C6D6F59E-7A38-46AA-959F-15489C20C1D8}" dt="2024-01-25T09:04:47.095" v="640" actId="108"/>
        <pc:sldMkLst>
          <pc:docMk/>
          <pc:sldMk cId="2678767853" sldId="261"/>
        </pc:sldMkLst>
      </pc:sldChg>
      <pc:sldChg chg="addSp delSp modSp mod">
        <pc:chgData name="Kovácsné Pusztai Kinga" userId="1282fdc4-838f-4805-a47a-02b770215156" providerId="ADAL" clId="{C6D6F59E-7A38-46AA-959F-15489C20C1D8}" dt="2024-01-12T16:27:46.058" v="95" actId="1076"/>
        <pc:sldMkLst>
          <pc:docMk/>
          <pc:sldMk cId="2621525434" sldId="262"/>
        </pc:sldMkLst>
      </pc:sldChg>
      <pc:sldChg chg="modSp mod">
        <pc:chgData name="Kovácsné Pusztai Kinga" userId="1282fdc4-838f-4805-a47a-02b770215156" providerId="ADAL" clId="{C6D6F59E-7A38-46AA-959F-15489C20C1D8}" dt="2024-01-15T17:48:25.266" v="499" actId="2711"/>
        <pc:sldMkLst>
          <pc:docMk/>
          <pc:sldMk cId="3945078764" sldId="263"/>
        </pc:sldMkLst>
      </pc:sldChg>
      <pc:sldChg chg="modSp mod">
        <pc:chgData name="Kovácsné Pusztai Kinga" userId="1282fdc4-838f-4805-a47a-02b770215156" providerId="ADAL" clId="{C6D6F59E-7A38-46AA-959F-15489C20C1D8}" dt="2024-01-15T17:53:36.475" v="530" actId="1076"/>
        <pc:sldMkLst>
          <pc:docMk/>
          <pc:sldMk cId="2194756584" sldId="264"/>
        </pc:sldMkLst>
      </pc:sldChg>
      <pc:sldChg chg="modSp mod">
        <pc:chgData name="Kovácsné Pusztai Kinga" userId="1282fdc4-838f-4805-a47a-02b770215156" providerId="ADAL" clId="{C6D6F59E-7A38-46AA-959F-15489C20C1D8}" dt="2024-01-25T09:05:37.878" v="653" actId="108"/>
        <pc:sldMkLst>
          <pc:docMk/>
          <pc:sldMk cId="460112926" sldId="266"/>
        </pc:sldMkLst>
      </pc:sldChg>
      <pc:sldChg chg="modSp mod">
        <pc:chgData name="Kovácsné Pusztai Kinga" userId="1282fdc4-838f-4805-a47a-02b770215156" providerId="ADAL" clId="{C6D6F59E-7A38-46AA-959F-15489C20C1D8}" dt="2024-01-25T09:05:43.343" v="656" actId="108"/>
        <pc:sldMkLst>
          <pc:docMk/>
          <pc:sldMk cId="2210224838" sldId="267"/>
        </pc:sldMkLst>
      </pc:sldChg>
      <pc:sldChg chg="modSp mod">
        <pc:chgData name="Kovácsné Pusztai Kinga" userId="1282fdc4-838f-4805-a47a-02b770215156" providerId="ADAL" clId="{C6D6F59E-7A38-46AA-959F-15489C20C1D8}" dt="2024-01-12T16:06:17.055" v="25" actId="20577"/>
        <pc:sldMkLst>
          <pc:docMk/>
          <pc:sldMk cId="2431493244" sldId="270"/>
        </pc:sldMkLst>
      </pc:sldChg>
      <pc:sldChg chg="del">
        <pc:chgData name="Kovácsné Pusztai Kinga" userId="1282fdc4-838f-4805-a47a-02b770215156" providerId="ADAL" clId="{C6D6F59E-7A38-46AA-959F-15489C20C1D8}" dt="2024-01-15T17:38:04.037" v="181" actId="47"/>
        <pc:sldMkLst>
          <pc:docMk/>
          <pc:sldMk cId="3133455291" sldId="271"/>
        </pc:sldMkLst>
      </pc:sldChg>
      <pc:sldChg chg="del">
        <pc:chgData name="Kovácsné Pusztai Kinga" userId="1282fdc4-838f-4805-a47a-02b770215156" providerId="ADAL" clId="{C6D6F59E-7A38-46AA-959F-15489C20C1D8}" dt="2024-01-15T17:38:06.141" v="182" actId="47"/>
        <pc:sldMkLst>
          <pc:docMk/>
          <pc:sldMk cId="2895976502" sldId="272"/>
        </pc:sldMkLst>
      </pc:sldChg>
      <pc:sldChg chg="del">
        <pc:chgData name="Kovácsné Pusztai Kinga" userId="1282fdc4-838f-4805-a47a-02b770215156" providerId="ADAL" clId="{C6D6F59E-7A38-46AA-959F-15489C20C1D8}" dt="2024-01-15T17:38:09.739" v="183" actId="47"/>
        <pc:sldMkLst>
          <pc:docMk/>
          <pc:sldMk cId="3863172551" sldId="273"/>
        </pc:sldMkLst>
      </pc:sldChg>
      <pc:sldChg chg="del">
        <pc:chgData name="Kovácsné Pusztai Kinga" userId="1282fdc4-838f-4805-a47a-02b770215156" providerId="ADAL" clId="{C6D6F59E-7A38-46AA-959F-15489C20C1D8}" dt="2024-01-15T17:38:11.898" v="184" actId="47"/>
        <pc:sldMkLst>
          <pc:docMk/>
          <pc:sldMk cId="722137297" sldId="274"/>
        </pc:sldMkLst>
      </pc:sldChg>
      <pc:sldChg chg="del">
        <pc:chgData name="Kovácsné Pusztai Kinga" userId="1282fdc4-838f-4805-a47a-02b770215156" providerId="ADAL" clId="{C6D6F59E-7A38-46AA-959F-15489C20C1D8}" dt="2024-01-15T17:38:14.587" v="185" actId="47"/>
        <pc:sldMkLst>
          <pc:docMk/>
          <pc:sldMk cId="2947001013" sldId="275"/>
        </pc:sldMkLst>
      </pc:sldChg>
      <pc:sldChg chg="del">
        <pc:chgData name="Kovácsné Pusztai Kinga" userId="1282fdc4-838f-4805-a47a-02b770215156" providerId="ADAL" clId="{C6D6F59E-7A38-46AA-959F-15489C20C1D8}" dt="2024-01-15T17:38:16.665" v="186" actId="47"/>
        <pc:sldMkLst>
          <pc:docMk/>
          <pc:sldMk cId="294028059" sldId="276"/>
        </pc:sldMkLst>
      </pc:sldChg>
      <pc:sldChg chg="addSp delSp modSp mod">
        <pc:chgData name="Kovácsné Pusztai Kinga" userId="1282fdc4-838f-4805-a47a-02b770215156" providerId="ADAL" clId="{C6D6F59E-7A38-46AA-959F-15489C20C1D8}" dt="2024-01-16T08:54:06.689" v="634" actId="1076"/>
        <pc:sldMkLst>
          <pc:docMk/>
          <pc:sldMk cId="1556229063" sldId="281"/>
        </pc:sldMkLst>
      </pc:sldChg>
      <pc:sldChg chg="modSp mod">
        <pc:chgData name="Kovácsné Pusztai Kinga" userId="1282fdc4-838f-4805-a47a-02b770215156" providerId="ADAL" clId="{C6D6F59E-7A38-46AA-959F-15489C20C1D8}" dt="2024-01-25T09:05:16.907" v="646" actId="108"/>
        <pc:sldMkLst>
          <pc:docMk/>
          <pc:sldMk cId="2082730400" sldId="282"/>
        </pc:sldMkLst>
      </pc:sldChg>
      <pc:sldChg chg="modSp mod">
        <pc:chgData name="Kovácsné Pusztai Kinga" userId="1282fdc4-838f-4805-a47a-02b770215156" providerId="ADAL" clId="{C6D6F59E-7A38-46AA-959F-15489C20C1D8}" dt="2024-01-25T09:05:24.418" v="650" actId="108"/>
        <pc:sldMkLst>
          <pc:docMk/>
          <pc:sldMk cId="336343581" sldId="283"/>
        </pc:sldMkLst>
      </pc:sldChg>
      <pc:sldChg chg="modSp mod">
        <pc:chgData name="Kovácsné Pusztai Kinga" userId="1282fdc4-838f-4805-a47a-02b770215156" providerId="ADAL" clId="{C6D6F59E-7A38-46AA-959F-15489C20C1D8}" dt="2024-01-25T09:05:20.321" v="648" actId="108"/>
        <pc:sldMkLst>
          <pc:docMk/>
          <pc:sldMk cId="36104145" sldId="284"/>
        </pc:sldMkLst>
      </pc:sldChg>
      <pc:sldChg chg="modSp mod">
        <pc:chgData name="Kovácsné Pusztai Kinga" userId="1282fdc4-838f-4805-a47a-02b770215156" providerId="ADAL" clId="{C6D6F59E-7A38-46AA-959F-15489C20C1D8}" dt="2024-01-25T09:05:29.540" v="651" actId="108"/>
        <pc:sldMkLst>
          <pc:docMk/>
          <pc:sldMk cId="2378468264" sldId="286"/>
        </pc:sldMkLst>
      </pc:sldChg>
      <pc:sldChg chg="modSp mod">
        <pc:chgData name="Kovácsné Pusztai Kinga" userId="1282fdc4-838f-4805-a47a-02b770215156" providerId="ADAL" clId="{C6D6F59E-7A38-46AA-959F-15489C20C1D8}" dt="2024-01-25T09:05:32.158" v="652" actId="108"/>
        <pc:sldMkLst>
          <pc:docMk/>
          <pc:sldMk cId="791678398" sldId="287"/>
        </pc:sldMkLst>
      </pc:sldChg>
      <pc:sldChg chg="modSp mod">
        <pc:chgData name="Kovácsné Pusztai Kinga" userId="1282fdc4-838f-4805-a47a-02b770215156" providerId="ADAL" clId="{C6D6F59E-7A38-46AA-959F-15489C20C1D8}" dt="2024-01-15T18:15:10.081" v="629" actId="2711"/>
        <pc:sldMkLst>
          <pc:docMk/>
          <pc:sldMk cId="169327631" sldId="288"/>
        </pc:sldMkLst>
      </pc:sldChg>
      <pc:sldChg chg="modSp add mod">
        <pc:chgData name="Kovácsné Pusztai Kinga" userId="1282fdc4-838f-4805-a47a-02b770215156" providerId="ADAL" clId="{C6D6F59E-7A38-46AA-959F-15489C20C1D8}" dt="2024-01-25T09:04:51.176" v="641" actId="108"/>
        <pc:sldMkLst>
          <pc:docMk/>
          <pc:sldMk cId="2635766278" sldId="289"/>
        </pc:sldMkLst>
      </pc:sldChg>
      <pc:sldChg chg="add replId">
        <pc:chgData name="Kovácsné Pusztai Kinga" userId="1282fdc4-838f-4805-a47a-02b770215156" providerId="ADAL" clId="{C6D6F59E-7A38-46AA-959F-15489C20C1D8}" dt="2024-01-12T16:17:53.703" v="26" actId="2890"/>
        <pc:sldMkLst>
          <pc:docMk/>
          <pc:sldMk cId="3850172545" sldId="290"/>
        </pc:sldMkLst>
      </pc:sldChg>
      <pc:sldChg chg="modSp add mod replId">
        <pc:chgData name="Kovácsné Pusztai Kinga" userId="1282fdc4-838f-4805-a47a-02b770215156" providerId="ADAL" clId="{C6D6F59E-7A38-46AA-959F-15489C20C1D8}" dt="2024-01-25T09:05:03.844" v="645" actId="108"/>
        <pc:sldMkLst>
          <pc:docMk/>
          <pc:sldMk cId="21060272" sldId="291"/>
        </pc:sldMkLst>
      </pc:sldChg>
      <pc:sldChg chg="addSp modSp new mod setBg">
        <pc:chgData name="Kovácsné Pusztai Kinga" userId="1282fdc4-838f-4805-a47a-02b770215156" providerId="ADAL" clId="{C6D6F59E-7A38-46AA-959F-15489C20C1D8}" dt="2024-01-15T17:49:01.231" v="502" actId="255"/>
        <pc:sldMkLst>
          <pc:docMk/>
          <pc:sldMk cId="550257165" sldId="292"/>
        </pc:sldMkLst>
      </pc:sldChg>
      <pc:sldChg chg="addSp delSp modSp add mod">
        <pc:chgData name="Kovácsné Pusztai Kinga" userId="1282fdc4-838f-4805-a47a-02b770215156" providerId="ADAL" clId="{C6D6F59E-7A38-46AA-959F-15489C20C1D8}" dt="2024-01-15T18:01:00.352" v="611" actId="478"/>
        <pc:sldMkLst>
          <pc:docMk/>
          <pc:sldMk cId="2041584160" sldId="293"/>
        </pc:sldMkLst>
      </pc:sldChg>
    </pc:docChg>
  </pc:docChgLst>
  <pc:docChgLst>
    <pc:chgData name="Kovácsné Pusztai Kinga" userId="1282fdc4-838f-4805-a47a-02b770215156" providerId="ADAL" clId="{81A1EF89-177C-4444-A2D5-55ABC3D47401}"/>
    <pc:docChg chg="undo custSel addSld delSld modSld sldOrd addSection delSection modSection">
      <pc:chgData name="Kovácsné Pusztai Kinga" userId="1282fdc4-838f-4805-a47a-02b770215156" providerId="ADAL" clId="{81A1EF89-177C-4444-A2D5-55ABC3D47401}" dt="2023-03-15T10:42:55.941" v="769" actId="20577"/>
      <pc:docMkLst>
        <pc:docMk/>
      </pc:docMkLst>
      <pc:sldChg chg="modSp mod">
        <pc:chgData name="Kovácsné Pusztai Kinga" userId="1282fdc4-838f-4805-a47a-02b770215156" providerId="ADAL" clId="{81A1EF89-177C-4444-A2D5-55ABC3D47401}" dt="2023-03-08T08:20:58.970" v="722" actId="6549"/>
        <pc:sldMkLst>
          <pc:docMk/>
          <pc:sldMk cId="1801604989" sldId="259"/>
        </pc:sldMkLst>
      </pc:sldChg>
      <pc:sldChg chg="modSp mod ord">
        <pc:chgData name="Kovácsné Pusztai Kinga" userId="1282fdc4-838f-4805-a47a-02b770215156" providerId="ADAL" clId="{81A1EF89-177C-4444-A2D5-55ABC3D47401}" dt="2023-03-06T07:33:35.259" v="435" actId="114"/>
        <pc:sldMkLst>
          <pc:docMk/>
          <pc:sldMk cId="2707263692" sldId="260"/>
        </pc:sldMkLst>
      </pc:sldChg>
      <pc:sldChg chg="addSp delSp modSp mod">
        <pc:chgData name="Kovácsné Pusztai Kinga" userId="1282fdc4-838f-4805-a47a-02b770215156" providerId="ADAL" clId="{81A1EF89-177C-4444-A2D5-55ABC3D47401}" dt="2023-03-15T10:42:55.941" v="769" actId="20577"/>
        <pc:sldMkLst>
          <pc:docMk/>
          <pc:sldMk cId="2678767853" sldId="261"/>
        </pc:sldMkLst>
      </pc:sldChg>
      <pc:sldChg chg="modSp mod">
        <pc:chgData name="Kovácsné Pusztai Kinga" userId="1282fdc4-838f-4805-a47a-02b770215156" providerId="ADAL" clId="{81A1EF89-177C-4444-A2D5-55ABC3D47401}" dt="2023-03-08T08:18:55.820" v="708" actId="20577"/>
        <pc:sldMkLst>
          <pc:docMk/>
          <pc:sldMk cId="3945078764" sldId="263"/>
        </pc:sldMkLst>
      </pc:sldChg>
      <pc:sldChg chg="addSp delSp modSp mod">
        <pc:chgData name="Kovácsné Pusztai Kinga" userId="1282fdc4-838f-4805-a47a-02b770215156" providerId="ADAL" clId="{81A1EF89-177C-4444-A2D5-55ABC3D47401}" dt="2023-03-05T08:11:28.369" v="377" actId="478"/>
        <pc:sldMkLst>
          <pc:docMk/>
          <pc:sldMk cId="2194756584" sldId="264"/>
        </pc:sldMkLst>
      </pc:sldChg>
      <pc:sldChg chg="del">
        <pc:chgData name="Kovácsné Pusztai Kinga" userId="1282fdc4-838f-4805-a47a-02b770215156" providerId="ADAL" clId="{81A1EF89-177C-4444-A2D5-55ABC3D47401}" dt="2023-03-05T07:35:18.090" v="31" actId="47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81A1EF89-177C-4444-A2D5-55ABC3D47401}" dt="2023-03-05T07:33:58.886" v="16" actId="20577"/>
        <pc:sldMkLst>
          <pc:docMk/>
          <pc:sldMk cId="2431493244" sldId="270"/>
        </pc:sldMkLst>
      </pc:sldChg>
      <pc:sldChg chg="add">
        <pc:chgData name="Kovácsné Pusztai Kinga" userId="1282fdc4-838f-4805-a47a-02b770215156" providerId="ADAL" clId="{81A1EF89-177C-4444-A2D5-55ABC3D47401}" dt="2023-03-05T07:34:34.792" v="18"/>
        <pc:sldMkLst>
          <pc:docMk/>
          <pc:sldMk cId="3133455291" sldId="271"/>
        </pc:sldMkLst>
      </pc:sldChg>
      <pc:sldChg chg="add">
        <pc:chgData name="Kovácsné Pusztai Kinga" userId="1282fdc4-838f-4805-a47a-02b770215156" providerId="ADAL" clId="{81A1EF89-177C-4444-A2D5-55ABC3D47401}" dt="2023-03-05T07:34:37.145" v="20"/>
        <pc:sldMkLst>
          <pc:docMk/>
          <pc:sldMk cId="2895976502" sldId="272"/>
        </pc:sldMkLst>
      </pc:sldChg>
      <pc:sldChg chg="add">
        <pc:chgData name="Kovácsné Pusztai Kinga" userId="1282fdc4-838f-4805-a47a-02b770215156" providerId="ADAL" clId="{81A1EF89-177C-4444-A2D5-55ABC3D47401}" dt="2023-03-05T07:34:40.544" v="22"/>
        <pc:sldMkLst>
          <pc:docMk/>
          <pc:sldMk cId="3863172551" sldId="273"/>
        </pc:sldMkLst>
      </pc:sldChg>
      <pc:sldChg chg="add">
        <pc:chgData name="Kovácsné Pusztai Kinga" userId="1282fdc4-838f-4805-a47a-02b770215156" providerId="ADAL" clId="{81A1EF89-177C-4444-A2D5-55ABC3D47401}" dt="2023-03-05T07:34:46.503" v="24"/>
        <pc:sldMkLst>
          <pc:docMk/>
          <pc:sldMk cId="722137297" sldId="274"/>
        </pc:sldMkLst>
      </pc:sldChg>
      <pc:sldChg chg="modSp add">
        <pc:chgData name="Kovácsné Pusztai Kinga" userId="1282fdc4-838f-4805-a47a-02b770215156" providerId="ADAL" clId="{81A1EF89-177C-4444-A2D5-55ABC3D47401}" dt="2023-03-08T08:12:53.795" v="702" actId="114"/>
        <pc:sldMkLst>
          <pc:docMk/>
          <pc:sldMk cId="2947001013" sldId="275"/>
        </pc:sldMkLst>
      </pc:sldChg>
      <pc:sldChg chg="modSp add">
        <pc:chgData name="Kovácsné Pusztai Kinga" userId="1282fdc4-838f-4805-a47a-02b770215156" providerId="ADAL" clId="{81A1EF89-177C-4444-A2D5-55ABC3D47401}" dt="2023-03-08T08:15:40.853" v="703" actId="114"/>
        <pc:sldMkLst>
          <pc:docMk/>
          <pc:sldMk cId="294028059" sldId="276"/>
        </pc:sldMkLst>
      </pc:sldChg>
      <pc:sldChg chg="add">
        <pc:chgData name="Kovácsné Pusztai Kinga" userId="1282fdc4-838f-4805-a47a-02b770215156" providerId="ADAL" clId="{81A1EF89-177C-4444-A2D5-55ABC3D47401}" dt="2023-03-05T07:35:12.557" v="30"/>
        <pc:sldMkLst>
          <pc:docMk/>
          <pc:sldMk cId="548089129" sldId="277"/>
        </pc:sldMkLst>
      </pc:sldChg>
      <pc:sldChg chg="modSp new del mod">
        <pc:chgData name="Kovácsné Pusztai Kinga" userId="1282fdc4-838f-4805-a47a-02b770215156" providerId="ADAL" clId="{81A1EF89-177C-4444-A2D5-55ABC3D47401}" dt="2023-03-05T07:39:10.896" v="45" actId="47"/>
        <pc:sldMkLst>
          <pc:docMk/>
          <pc:sldMk cId="2668089994" sldId="278"/>
        </pc:sldMkLst>
      </pc:sldChg>
      <pc:sldChg chg="addSp modSp new del mod">
        <pc:chgData name="Kovácsné Pusztai Kinga" userId="1282fdc4-838f-4805-a47a-02b770215156" providerId="ADAL" clId="{81A1EF89-177C-4444-A2D5-55ABC3D47401}" dt="2023-03-05T07:39:15.044" v="46" actId="47"/>
        <pc:sldMkLst>
          <pc:docMk/>
          <pc:sldMk cId="3045725992" sldId="279"/>
        </pc:sldMkLst>
      </pc:sldChg>
      <pc:sldChg chg="modSp add mod">
        <pc:chgData name="Kovácsné Pusztai Kinga" userId="1282fdc4-838f-4805-a47a-02b770215156" providerId="ADAL" clId="{81A1EF89-177C-4444-A2D5-55ABC3D47401}" dt="2023-03-05T07:52:08.024" v="175" actId="20577"/>
        <pc:sldMkLst>
          <pc:docMk/>
          <pc:sldMk cId="2244582942" sldId="280"/>
        </pc:sldMkLst>
      </pc:sldChg>
      <pc:sldChg chg="addSp delSp modSp new mod">
        <pc:chgData name="Kovácsné Pusztai Kinga" userId="1282fdc4-838f-4805-a47a-02b770215156" providerId="ADAL" clId="{81A1EF89-177C-4444-A2D5-55ABC3D47401}" dt="2023-03-05T08:32:18.703" v="434" actId="1076"/>
        <pc:sldMkLst>
          <pc:docMk/>
          <pc:sldMk cId="1556229063" sldId="281"/>
        </pc:sldMkLst>
      </pc:sldChg>
      <pc:sldChg chg="modSp new del mod ord">
        <pc:chgData name="Kovácsné Pusztai Kinga" userId="1282fdc4-838f-4805-a47a-02b770215156" providerId="ADAL" clId="{81A1EF89-177C-4444-A2D5-55ABC3D47401}" dt="2023-03-05T07:53:13.356" v="176" actId="47"/>
        <pc:sldMkLst>
          <pc:docMk/>
          <pc:sldMk cId="2418947116" sldId="281"/>
        </pc:sldMkLst>
      </pc:sldChg>
      <pc:sldChg chg="modSp mod">
        <pc:chgData name="Kovácsné Pusztai Kinga" userId="1282fdc4-838f-4805-a47a-02b770215156" providerId="ADAL" clId="{81A1EF89-177C-4444-A2D5-55ABC3D47401}" dt="2023-03-08T08:31:11.167" v="723" actId="6549"/>
        <pc:sldMkLst>
          <pc:docMk/>
          <pc:sldMk cId="2082730400" sldId="282"/>
        </pc:sldMkLst>
      </pc:sldChg>
      <pc:sldChg chg="addSp delSp modSp mod">
        <pc:chgData name="Kovácsné Pusztai Kinga" userId="1282fdc4-838f-4805-a47a-02b770215156" providerId="ADAL" clId="{81A1EF89-177C-4444-A2D5-55ABC3D47401}" dt="2023-03-08T08:34:45.500" v="727" actId="20577"/>
        <pc:sldMkLst>
          <pc:docMk/>
          <pc:sldMk cId="2378468264" sldId="286"/>
        </pc:sldMkLst>
      </pc:sldChg>
      <pc:sldChg chg="addSp modSp mod">
        <pc:chgData name="Kovácsné Pusztai Kinga" userId="1282fdc4-838f-4805-a47a-02b770215156" providerId="ADAL" clId="{81A1EF89-177C-4444-A2D5-55ABC3D47401}" dt="2023-03-06T08:13:16.829" v="573" actId="1076"/>
        <pc:sldMkLst>
          <pc:docMk/>
          <pc:sldMk cId="791678398" sldId="287"/>
        </pc:sldMkLst>
      </pc:sldChg>
      <pc:sldChg chg="addSp modSp new mod">
        <pc:chgData name="Kovácsné Pusztai Kinga" userId="1282fdc4-838f-4805-a47a-02b770215156" providerId="ADAL" clId="{81A1EF89-177C-4444-A2D5-55ABC3D47401}" dt="2023-03-08T08:37:24.111" v="730" actId="20577"/>
        <pc:sldMkLst>
          <pc:docMk/>
          <pc:sldMk cId="169327631" sldId="288"/>
        </pc:sldMkLst>
      </pc:sldChg>
    </pc:docChg>
  </pc:docChgLst>
  <pc:docChgLst>
    <pc:chgData name="Vendégfelhasználó" userId="S::urn:spo:anon#8d5135bef8f0a07f63e728dbd47f75bab10304a86da83f9e0339454951304588::" providerId="AD" clId="Web-{98284896-1BAF-0733-4976-DEA526C82512}"/>
    <pc:docChg chg="modSld">
      <pc:chgData name="Vendégfelhasználó" userId="S::urn:spo:anon#8d5135bef8f0a07f63e728dbd47f75bab10304a86da83f9e0339454951304588::" providerId="AD" clId="Web-{98284896-1BAF-0733-4976-DEA526C82512}" dt="2023-03-09T11:44:49.749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98284896-1BAF-0733-4976-DEA526C82512}" dt="2023-03-09T11:44:49.749" v="0" actId="1076"/>
        <pc:sldMkLst>
          <pc:docMk/>
          <pc:sldMk cId="1556229063" sldId="281"/>
        </pc:sldMkLst>
      </pc:sldChg>
    </pc:docChg>
  </pc:docChgLst>
  <pc:docChgLst>
    <pc:chgData name="Vendégfelhasználó" userId="S::urn:spo:anon#c0fcda67f4686dca6fc6c6cac34e5f81d1b702d2ea85ed0b235666db597c7c69::" providerId="AD" clId="Web-{2D6144F1-6D98-C220-5650-CA84306C8005}"/>
    <pc:docChg chg="sldOrd">
      <pc:chgData name="Vendégfelhasználó" userId="S::urn:spo:anon#c0fcda67f4686dca6fc6c6cac34e5f81d1b702d2ea85ed0b235666db597c7c69::" providerId="AD" clId="Web-{2D6144F1-6D98-C220-5650-CA84306C8005}" dt="2023-07-04T10:28:22.362" v="1"/>
      <pc:docMkLst>
        <pc:docMk/>
      </pc:docMkLst>
      <pc:sldChg chg="ord">
        <pc:chgData name="Vendégfelhasználó" userId="S::urn:spo:anon#c0fcda67f4686dca6fc6c6cac34e5f81d1b702d2ea85ed0b235666db597c7c69::" providerId="AD" clId="Web-{2D6144F1-6D98-C220-5650-CA84306C8005}" dt="2023-07-04T10:28:22.362" v="1"/>
        <pc:sldMkLst>
          <pc:docMk/>
          <pc:sldMk cId="336343581" sldId="283"/>
        </pc:sldMkLst>
      </pc:sldChg>
      <pc:sldChg chg="ord">
        <pc:chgData name="Vendégfelhasználó" userId="S::urn:spo:anon#c0fcda67f4686dca6fc6c6cac34e5f81d1b702d2ea85ed0b235666db597c7c69::" providerId="AD" clId="Web-{2D6144F1-6D98-C220-5650-CA84306C8005}" dt="2023-07-04T10:28:18.205" v="0"/>
        <pc:sldMkLst>
          <pc:docMk/>
          <pc:sldMk cId="791678398" sldId="287"/>
        </pc:sldMkLst>
      </pc:sldChg>
    </pc:docChg>
  </pc:docChgLst>
  <pc:docChgLst>
    <pc:chgData name="Guest User" userId="S::urn:spo:anon#d4f4b3915c31764cb74a7392e78ece7dd2db9fe15dd10bebf7642929380ec1f1::" providerId="AD" clId="Web-{4A0327E9-9DAD-E4F8-16DB-161B23101228}"/>
    <pc:docChg chg="modSld">
      <pc:chgData name="Guest User" userId="S::urn:spo:anon#d4f4b3915c31764cb74a7392e78ece7dd2db9fe15dd10bebf7642929380ec1f1::" providerId="AD" clId="Web-{4A0327E9-9DAD-E4F8-16DB-161B23101228}" dt="2023-03-22T15:39:08.694" v="3" actId="1076"/>
      <pc:docMkLst>
        <pc:docMk/>
      </pc:docMkLst>
      <pc:sldChg chg="modSp">
        <pc:chgData name="Guest User" userId="S::urn:spo:anon#d4f4b3915c31764cb74a7392e78ece7dd2db9fe15dd10bebf7642929380ec1f1::" providerId="AD" clId="Web-{4A0327E9-9DAD-E4F8-16DB-161B23101228}" dt="2023-03-22T15:39:08.694" v="3" actId="1076"/>
        <pc:sldMkLst>
          <pc:docMk/>
          <pc:sldMk cId="2194756584" sldId="264"/>
        </pc:sldMkLst>
      </pc:sldChg>
      <pc:sldChg chg="modSp">
        <pc:chgData name="Guest User" userId="S::urn:spo:anon#d4f4b3915c31764cb74a7392e78ece7dd2db9fe15dd10bebf7642929380ec1f1::" providerId="AD" clId="Web-{4A0327E9-9DAD-E4F8-16DB-161B23101228}" dt="2023-03-22T15:37:33.048" v="2" actId="1076"/>
        <pc:sldMkLst>
          <pc:docMk/>
          <pc:sldMk cId="722137297" sldId="274"/>
        </pc:sldMkLst>
      </pc:sldChg>
    </pc:docChg>
  </pc:docChgLst>
  <pc:docChgLst>
    <pc:chgData name="Vendégfelhasználó" userId="S::urn:spo:anon#8d5135bef8f0a07f63e728dbd47f75bab10304a86da83f9e0339454951304588::" providerId="AD" clId="Web-{8A2173F0-DC63-F288-E06F-DA93E793E944}"/>
    <pc:docChg chg="modSld">
      <pc:chgData name="Vendégfelhasználó" userId="S::urn:spo:anon#8d5135bef8f0a07f63e728dbd47f75bab10304a86da83f9e0339454951304588::" providerId="AD" clId="Web-{8A2173F0-DC63-F288-E06F-DA93E793E944}" dt="2023-03-08T12:38:58.078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8A2173F0-DC63-F288-E06F-DA93E793E944}" dt="2023-03-08T12:38:58.078" v="0" actId="1076"/>
        <pc:sldMkLst>
          <pc:docMk/>
          <pc:sldMk cId="2194756584" sldId="264"/>
        </pc:sldMkLst>
      </pc:sldChg>
    </pc:docChg>
  </pc:docChgLst>
  <pc:docChgLst>
    <pc:chgData name="Vendégfelhasználó" userId="S::urn:spo:anon#8d5135bef8f0a07f63e728dbd47f75bab10304a86da83f9e0339454951304588::" providerId="AD" clId="Web-{FABBF525-79C9-4A34-8D5F-5B7F17352E8B}"/>
    <pc:docChg chg="addSld delSld modSection">
      <pc:chgData name="Vendégfelhasználó" userId="S::urn:spo:anon#8d5135bef8f0a07f63e728dbd47f75bab10304a86da83f9e0339454951304588::" providerId="AD" clId="Web-{FABBF525-79C9-4A34-8D5F-5B7F17352E8B}" dt="2023-05-29T10:58:45.160" v="3"/>
      <pc:docMkLst>
        <pc:docMk/>
      </pc:docMkLst>
      <pc:sldChg chg="new del">
        <pc:chgData name="Vendégfelhasználó" userId="S::urn:spo:anon#8d5135bef8f0a07f63e728dbd47f75bab10304a86da83f9e0339454951304588::" providerId="AD" clId="Web-{FABBF525-79C9-4A34-8D5F-5B7F17352E8B}" dt="2023-05-29T10:58:45.160" v="3"/>
        <pc:sldMkLst>
          <pc:docMk/>
          <pc:sldMk cId="1715189201" sldId="289"/>
        </pc:sldMkLst>
      </pc:sldChg>
      <pc:sldChg chg="new del">
        <pc:chgData name="Vendégfelhasználó" userId="S::urn:spo:anon#8d5135bef8f0a07f63e728dbd47f75bab10304a86da83f9e0339454951304588::" providerId="AD" clId="Web-{FABBF525-79C9-4A34-8D5F-5B7F17352E8B}" dt="2023-05-29T10:58:44.394" v="2"/>
        <pc:sldMkLst>
          <pc:docMk/>
          <pc:sldMk cId="2979869485" sldId="290"/>
        </pc:sldMkLst>
      </pc:sldChg>
    </pc:docChg>
  </pc:docChgLst>
  <pc:docChgLst>
    <pc:chgData name="Vendégfelhasználó" userId="S::urn:spo:anon#ff6af69f1ebe8dcf19539853567af655d08c4fdf4625024c1efcd780d61efee6::" providerId="AD" clId="Web-{97EACBFC-0A99-DA4C-B413-3A7482BE54CC}"/>
    <pc:docChg chg="modSld">
      <pc:chgData name="Vendégfelhasználó" userId="S::urn:spo:anon#ff6af69f1ebe8dcf19539853567af655d08c4fdf4625024c1efcd780d61efee6::" providerId="AD" clId="Web-{97EACBFC-0A99-DA4C-B413-3A7482BE54CC}" dt="2023-06-26T15:58:46.229" v="1" actId="1076"/>
      <pc:docMkLst>
        <pc:docMk/>
      </pc:docMkLst>
      <pc:sldChg chg="modSp">
        <pc:chgData name="Vendégfelhasználó" userId="S::urn:spo:anon#ff6af69f1ebe8dcf19539853567af655d08c4fdf4625024c1efcd780d61efee6::" providerId="AD" clId="Web-{97EACBFC-0A99-DA4C-B413-3A7482BE54CC}" dt="2023-06-26T15:58:46.229" v="1" actId="1076"/>
        <pc:sldMkLst>
          <pc:docMk/>
          <pc:sldMk cId="2210224838" sldId="267"/>
        </pc:sldMkLst>
      </pc:sldChg>
    </pc:docChg>
  </pc:docChgLst>
  <pc:docChgLst>
    <pc:chgData name="Kovácsné Pusztai Kinga" userId="1282fdc4-838f-4805-a47a-02b770215156" providerId="ADAL" clId="{C516EC7B-394D-4A0B-8085-DDFA3E156350}"/>
    <pc:docChg chg="undo redo custSel addSld delSld modSld sldOrd delSection modSection">
      <pc:chgData name="Kovácsné Pusztai Kinga" userId="1282fdc4-838f-4805-a47a-02b770215156" providerId="ADAL" clId="{C516EC7B-394D-4A0B-8085-DDFA3E156350}" dt="2025-05-09T07:41:40.949" v="5949" actId="20577"/>
      <pc:docMkLst>
        <pc:docMk/>
      </pc:docMkLst>
      <pc:sldChg chg="modSp mod">
        <pc:chgData name="Kovácsné Pusztai Kinga" userId="1282fdc4-838f-4805-a47a-02b770215156" providerId="ADAL" clId="{C516EC7B-394D-4A0B-8085-DDFA3E156350}" dt="2025-05-08T08:00:51.514" v="5879" actId="6549"/>
        <pc:sldMkLst>
          <pc:docMk/>
          <pc:sldMk cId="1801604989" sldId="259"/>
        </pc:sldMkLst>
        <pc:spChg chg="mod">
          <ac:chgData name="Kovácsné Pusztai Kinga" userId="1282fdc4-838f-4805-a47a-02b770215156" providerId="ADAL" clId="{C516EC7B-394D-4A0B-8085-DDFA3E156350}" dt="2025-05-08T08:00:51.514" v="5879" actId="6549"/>
          <ac:spMkLst>
            <pc:docMk/>
            <pc:sldMk cId="1801604989" sldId="259"/>
            <ac:spMk id="9" creationId="{429BF573-887C-B370-A814-5E17B4C35C29}"/>
          </ac:spMkLst>
        </pc:spChg>
      </pc:sldChg>
      <pc:sldChg chg="addSp modSp mod">
        <pc:chgData name="Kovácsné Pusztai Kinga" userId="1282fdc4-838f-4805-a47a-02b770215156" providerId="ADAL" clId="{C516EC7B-394D-4A0B-8085-DDFA3E156350}" dt="2025-01-22T18:10:03.206" v="3529" actId="207"/>
        <pc:sldMkLst>
          <pc:docMk/>
          <pc:sldMk cId="2707263692" sldId="260"/>
        </pc:sldMkLst>
      </pc:sldChg>
      <pc:sldChg chg="addSp delSp modSp mod">
        <pc:chgData name="Kovácsné Pusztai Kinga" userId="1282fdc4-838f-4805-a47a-02b770215156" providerId="ADAL" clId="{C516EC7B-394D-4A0B-8085-DDFA3E156350}" dt="2025-01-20T17:45:13.305" v="930" actId="167"/>
        <pc:sldMkLst>
          <pc:docMk/>
          <pc:sldMk cId="2678767853" sldId="261"/>
        </pc:sldMkLst>
      </pc:sldChg>
      <pc:sldChg chg="addSp delSp modSp mod addAnim delAnim modAnim">
        <pc:chgData name="Kovácsné Pusztai Kinga" userId="1282fdc4-838f-4805-a47a-02b770215156" providerId="ADAL" clId="{C516EC7B-394D-4A0B-8085-DDFA3E156350}" dt="2025-04-03T15:57:15.744" v="5743"/>
        <pc:sldMkLst>
          <pc:docMk/>
          <pc:sldMk cId="2621525434" sldId="262"/>
        </pc:sldMkLst>
        <pc:spChg chg="add mod ord">
          <ac:chgData name="Kovácsné Pusztai Kinga" userId="1282fdc4-838f-4805-a47a-02b770215156" providerId="ADAL" clId="{C516EC7B-394D-4A0B-8085-DDFA3E156350}" dt="2025-02-16T11:53:46.896" v="3985" actId="14100"/>
          <ac:spMkLst>
            <pc:docMk/>
            <pc:sldMk cId="2621525434" sldId="262"/>
            <ac:spMk id="5" creationId="{37F51FB1-3B37-C01A-11F0-99BCB93B4913}"/>
          </ac:spMkLst>
        </pc:spChg>
        <pc:spChg chg="add mod ord">
          <ac:chgData name="Kovácsné Pusztai Kinga" userId="1282fdc4-838f-4805-a47a-02b770215156" providerId="ADAL" clId="{C516EC7B-394D-4A0B-8085-DDFA3E156350}" dt="2025-02-16T11:24:12.453" v="3803" actId="1038"/>
          <ac:spMkLst>
            <pc:docMk/>
            <pc:sldMk cId="2621525434" sldId="262"/>
            <ac:spMk id="6" creationId="{98ED8D6C-A108-94A4-F7FA-BEF9AD3E7DC3}"/>
          </ac:spMkLst>
        </pc:spChg>
        <pc:picChg chg="add del mod">
          <ac:chgData name="Kovácsné Pusztai Kinga" userId="1282fdc4-838f-4805-a47a-02b770215156" providerId="ADAL" clId="{C516EC7B-394D-4A0B-8085-DDFA3E156350}" dt="2025-02-16T11:23:51.019" v="3794" actId="2085"/>
          <ac:picMkLst>
            <pc:docMk/>
            <pc:sldMk cId="2621525434" sldId="262"/>
            <ac:picMk id="11" creationId="{7AF0AFA4-9572-E709-C9D6-865528769E2D}"/>
          </ac:picMkLst>
        </pc:picChg>
        <pc:picChg chg="add del mod">
          <ac:chgData name="Kovácsné Pusztai Kinga" userId="1282fdc4-838f-4805-a47a-02b770215156" providerId="ADAL" clId="{C516EC7B-394D-4A0B-8085-DDFA3E156350}" dt="2025-02-16T11:24:02.714" v="3795" actId="2085"/>
          <ac:picMkLst>
            <pc:docMk/>
            <pc:sldMk cId="2621525434" sldId="262"/>
            <ac:picMk id="16" creationId="{D6034CF0-B018-BDD1-3DAB-0761BEA90A1B}"/>
          </ac:picMkLst>
        </pc:picChg>
      </pc:sldChg>
      <pc:sldChg chg="addSp delSp modSp mod">
        <pc:chgData name="Kovácsné Pusztai Kinga" userId="1282fdc4-838f-4805-a47a-02b770215156" providerId="ADAL" clId="{C516EC7B-394D-4A0B-8085-DDFA3E156350}" dt="2025-01-22T18:36:05.233" v="3532" actId="14100"/>
        <pc:sldMkLst>
          <pc:docMk/>
          <pc:sldMk cId="3945078764" sldId="263"/>
        </pc:sldMkLst>
      </pc:sldChg>
      <pc:sldChg chg="addSp delSp modSp mod">
        <pc:chgData name="Kovácsné Pusztai Kinga" userId="1282fdc4-838f-4805-a47a-02b770215156" providerId="ADAL" clId="{C516EC7B-394D-4A0B-8085-DDFA3E156350}" dt="2025-03-07T21:16:11.087" v="4997" actId="1035"/>
        <pc:sldMkLst>
          <pc:docMk/>
          <pc:sldMk cId="2194756584" sldId="264"/>
        </pc:sldMkLst>
        <pc:spChg chg="add mod ord">
          <ac:chgData name="Kovácsné Pusztai Kinga" userId="1282fdc4-838f-4805-a47a-02b770215156" providerId="ADAL" clId="{C516EC7B-394D-4A0B-8085-DDFA3E156350}" dt="2025-02-16T11:40:47.033" v="3922" actId="1035"/>
          <ac:spMkLst>
            <pc:docMk/>
            <pc:sldMk cId="2194756584" sldId="264"/>
            <ac:spMk id="6" creationId="{908E7A9F-BE2B-C089-0038-039D037A8C02}"/>
          </ac:spMkLst>
        </pc:spChg>
        <pc:spChg chg="add mod ord">
          <ac:chgData name="Kovácsné Pusztai Kinga" userId="1282fdc4-838f-4805-a47a-02b770215156" providerId="ADAL" clId="{C516EC7B-394D-4A0B-8085-DDFA3E156350}" dt="2025-03-07T21:10:12.705" v="4991" actId="14100"/>
          <ac:spMkLst>
            <pc:docMk/>
            <pc:sldMk cId="2194756584" sldId="264"/>
            <ac:spMk id="12" creationId="{8B681639-8D01-025F-1007-3D8559A33D58}"/>
          </ac:spMkLst>
        </pc:spChg>
        <pc:picChg chg="add mod">
          <ac:chgData name="Kovácsné Pusztai Kinga" userId="1282fdc4-838f-4805-a47a-02b770215156" providerId="ADAL" clId="{C516EC7B-394D-4A0B-8085-DDFA3E156350}" dt="2025-03-07T21:10:04.059" v="4990" actId="1076"/>
          <ac:picMkLst>
            <pc:docMk/>
            <pc:sldMk cId="2194756584" sldId="264"/>
            <ac:picMk id="8" creationId="{044B0EBD-622E-10F7-CA85-0058A705D7C0}"/>
          </ac:picMkLst>
        </pc:picChg>
        <pc:picChg chg="add mod">
          <ac:chgData name="Kovácsné Pusztai Kinga" userId="1282fdc4-838f-4805-a47a-02b770215156" providerId="ADAL" clId="{C516EC7B-394D-4A0B-8085-DDFA3E156350}" dt="2025-03-07T21:16:11.087" v="4997" actId="1035"/>
          <ac:picMkLst>
            <pc:docMk/>
            <pc:sldMk cId="2194756584" sldId="264"/>
            <ac:picMk id="11" creationId="{6B438E27-8378-B6B6-FD6E-A29781FD00FE}"/>
          </ac:picMkLst>
        </pc:picChg>
        <pc:picChg chg="add mod">
          <ac:chgData name="Kovácsné Pusztai Kinga" userId="1282fdc4-838f-4805-a47a-02b770215156" providerId="ADAL" clId="{C516EC7B-394D-4A0B-8085-DDFA3E156350}" dt="2025-02-16T11:40:47.033" v="3922" actId="1035"/>
          <ac:picMkLst>
            <pc:docMk/>
            <pc:sldMk cId="2194756584" sldId="264"/>
            <ac:picMk id="18" creationId="{0FB7F910-FD1F-06BE-AA3B-A0240985AD03}"/>
          </ac:picMkLst>
        </pc:picChg>
      </pc:sldChg>
      <pc:sldChg chg="addSp modSp mod">
        <pc:chgData name="Kovácsné Pusztai Kinga" userId="1282fdc4-838f-4805-a47a-02b770215156" providerId="ADAL" clId="{C516EC7B-394D-4A0B-8085-DDFA3E156350}" dt="2025-01-20T15:28:20.505" v="571" actId="14100"/>
        <pc:sldMkLst>
          <pc:docMk/>
          <pc:sldMk cId="460112926" sldId="266"/>
        </pc:sldMkLst>
      </pc:sldChg>
      <pc:sldChg chg="addSp modSp mod">
        <pc:chgData name="Kovácsné Pusztai Kinga" userId="1282fdc4-838f-4805-a47a-02b770215156" providerId="ADAL" clId="{C516EC7B-394D-4A0B-8085-DDFA3E156350}" dt="2025-01-20T15:27:36.876" v="561" actId="1076"/>
        <pc:sldMkLst>
          <pc:docMk/>
          <pc:sldMk cId="2210224838" sldId="267"/>
        </pc:sldMkLst>
      </pc:sldChg>
      <pc:sldChg chg="addSp delSp modSp mod">
        <pc:chgData name="Kovácsné Pusztai Kinga" userId="1282fdc4-838f-4805-a47a-02b770215156" providerId="ADAL" clId="{C516EC7B-394D-4A0B-8085-DDFA3E156350}" dt="2025-05-09T07:41:40.949" v="5949" actId="20577"/>
        <pc:sldMkLst>
          <pc:docMk/>
          <pc:sldMk cId="548089129" sldId="277"/>
        </pc:sldMkLst>
        <pc:spChg chg="mod">
          <ac:chgData name="Kovácsné Pusztai Kinga" userId="1282fdc4-838f-4805-a47a-02b770215156" providerId="ADAL" clId="{C516EC7B-394D-4A0B-8085-DDFA3E156350}" dt="2025-05-09T07:41:40.949" v="5949" actId="20577"/>
          <ac:spMkLst>
            <pc:docMk/>
            <pc:sldMk cId="548089129" sldId="277"/>
            <ac:spMk id="2" creationId="{ABF61895-45AB-51B6-C9CB-6F5A07F2E42D}"/>
          </ac:spMkLst>
        </pc:spChg>
        <pc:spChg chg="add mod">
          <ac:chgData name="Kovácsné Pusztai Kinga" userId="1282fdc4-838f-4805-a47a-02b770215156" providerId="ADAL" clId="{C516EC7B-394D-4A0B-8085-DDFA3E156350}" dt="2025-02-16T11:47:10.197" v="3975" actId="1076"/>
          <ac:spMkLst>
            <pc:docMk/>
            <pc:sldMk cId="548089129" sldId="277"/>
            <ac:spMk id="3" creationId="{00A62217-3BFF-A0C5-3F84-313F862F643B}"/>
          </ac:spMkLst>
        </pc:spChg>
        <pc:spChg chg="mod">
          <ac:chgData name="Kovácsné Pusztai Kinga" userId="1282fdc4-838f-4805-a47a-02b770215156" providerId="ADAL" clId="{C516EC7B-394D-4A0B-8085-DDFA3E156350}" dt="2025-02-16T11:47:01.070" v="3973" actId="14100"/>
          <ac:spMkLst>
            <pc:docMk/>
            <pc:sldMk cId="548089129" sldId="277"/>
            <ac:spMk id="4" creationId="{8F251FD5-D2E8-68E0-BD0A-F68C306E9286}"/>
          </ac:spMkLst>
        </pc:spChg>
        <pc:spChg chg="mod">
          <ac:chgData name="Kovácsné Pusztai Kinga" userId="1282fdc4-838f-4805-a47a-02b770215156" providerId="ADAL" clId="{C516EC7B-394D-4A0B-8085-DDFA3E156350}" dt="2025-02-16T11:46:51.962" v="3971" actId="1076"/>
          <ac:spMkLst>
            <pc:docMk/>
            <pc:sldMk cId="548089129" sldId="277"/>
            <ac:spMk id="5" creationId="{745FFA0C-393D-A955-DE5F-405BE088C839}"/>
          </ac:spMkLst>
        </pc:spChg>
      </pc:sldChg>
      <pc:sldChg chg="modSp mod">
        <pc:chgData name="Kovácsné Pusztai Kinga" userId="1282fdc4-838f-4805-a47a-02b770215156" providerId="ADAL" clId="{C516EC7B-394D-4A0B-8085-DDFA3E156350}" dt="2025-05-08T07:52:31.085" v="5855" actId="6549"/>
        <pc:sldMkLst>
          <pc:docMk/>
          <pc:sldMk cId="2244582942" sldId="280"/>
        </pc:sldMkLst>
        <pc:spChg chg="mod">
          <ac:chgData name="Kovácsné Pusztai Kinga" userId="1282fdc4-838f-4805-a47a-02b770215156" providerId="ADAL" clId="{C516EC7B-394D-4A0B-8085-DDFA3E156350}" dt="2025-05-08T07:52:31.085" v="5855" actId="6549"/>
          <ac:spMkLst>
            <pc:docMk/>
            <pc:sldMk cId="2244582942" sldId="280"/>
            <ac:spMk id="3" creationId="{6995C4C9-8308-6EBF-95DE-5E0256419B6F}"/>
          </ac:spMkLst>
        </pc:spChg>
      </pc:sldChg>
      <pc:sldChg chg="addSp delSp modSp mod">
        <pc:chgData name="Kovácsné Pusztai Kinga" userId="1282fdc4-838f-4805-a47a-02b770215156" providerId="ADAL" clId="{C516EC7B-394D-4A0B-8085-DDFA3E156350}" dt="2025-01-22T17:20:38.687" v="3242" actId="1076"/>
        <pc:sldMkLst>
          <pc:docMk/>
          <pc:sldMk cId="1556229063" sldId="281"/>
        </pc:sldMkLst>
      </pc:sldChg>
      <pc:sldChg chg="addSp delSp modSp mod">
        <pc:chgData name="Kovácsné Pusztai Kinga" userId="1282fdc4-838f-4805-a47a-02b770215156" providerId="ADAL" clId="{C516EC7B-394D-4A0B-8085-DDFA3E156350}" dt="2025-02-16T16:50:04.842" v="3994" actId="1038"/>
        <pc:sldMkLst>
          <pc:docMk/>
          <pc:sldMk cId="2082730400" sldId="282"/>
        </pc:sldMkLst>
        <pc:picChg chg="add mod">
          <ac:chgData name="Kovácsné Pusztai Kinga" userId="1282fdc4-838f-4805-a47a-02b770215156" providerId="ADAL" clId="{C516EC7B-394D-4A0B-8085-DDFA3E156350}" dt="2025-02-16T16:50:04.842" v="3994" actId="1038"/>
          <ac:picMkLst>
            <pc:docMk/>
            <pc:sldMk cId="2082730400" sldId="282"/>
            <ac:picMk id="16" creationId="{D530B65A-B2E3-81C9-1819-1847BC9AFB7A}"/>
          </ac:picMkLst>
        </pc:picChg>
      </pc:sldChg>
      <pc:sldChg chg="addSp delSp modSp mod ord">
        <pc:chgData name="Kovácsné Pusztai Kinga" userId="1282fdc4-838f-4805-a47a-02b770215156" providerId="ADAL" clId="{C516EC7B-394D-4A0B-8085-DDFA3E156350}" dt="2025-02-18T18:24:42.628" v="4890"/>
        <pc:sldMkLst>
          <pc:docMk/>
          <pc:sldMk cId="336343581" sldId="283"/>
        </pc:sldMkLst>
      </pc:sldChg>
      <pc:sldChg chg="addSp modSp mod">
        <pc:chgData name="Kovácsné Pusztai Kinga" userId="1282fdc4-838f-4805-a47a-02b770215156" providerId="ADAL" clId="{C516EC7B-394D-4A0B-8085-DDFA3E156350}" dt="2025-05-08T08:03:17.051" v="5884" actId="5793"/>
        <pc:sldMkLst>
          <pc:docMk/>
          <pc:sldMk cId="36104145" sldId="284"/>
        </pc:sldMkLst>
        <pc:spChg chg="mod">
          <ac:chgData name="Kovácsné Pusztai Kinga" userId="1282fdc4-838f-4805-a47a-02b770215156" providerId="ADAL" clId="{C516EC7B-394D-4A0B-8085-DDFA3E156350}" dt="2025-05-08T08:03:17.051" v="5884" actId="5793"/>
          <ac:spMkLst>
            <pc:docMk/>
            <pc:sldMk cId="36104145" sldId="284"/>
            <ac:spMk id="3" creationId="{00000000-0000-0000-0000-000000000000}"/>
          </ac:spMkLst>
        </pc:spChg>
      </pc:sldChg>
      <pc:sldChg chg="modSp mod">
        <pc:chgData name="Kovácsné Pusztai Kinga" userId="1282fdc4-838f-4805-a47a-02b770215156" providerId="ADAL" clId="{C516EC7B-394D-4A0B-8085-DDFA3E156350}" dt="2025-02-18T18:30:23.820" v="4901" actId="20577"/>
        <pc:sldMkLst>
          <pc:docMk/>
          <pc:sldMk cId="553988582" sldId="285"/>
        </pc:sldMkLst>
        <pc:spChg chg="mod">
          <ac:chgData name="Kovácsné Pusztai Kinga" userId="1282fdc4-838f-4805-a47a-02b770215156" providerId="ADAL" clId="{C516EC7B-394D-4A0B-8085-DDFA3E156350}" dt="2025-02-18T18:30:23.820" v="4901" actId="20577"/>
          <ac:spMkLst>
            <pc:docMk/>
            <pc:sldMk cId="553988582" sldId="285"/>
            <ac:spMk id="6" creationId="{00000000-0000-0000-0000-000000000000}"/>
          </ac:spMkLst>
        </pc:spChg>
      </pc:sldChg>
      <pc:sldChg chg="addSp modSp mod">
        <pc:chgData name="Kovácsné Pusztai Kinga" userId="1282fdc4-838f-4805-a47a-02b770215156" providerId="ADAL" clId="{C516EC7B-394D-4A0B-8085-DDFA3E156350}" dt="2025-01-23T18:18:27.759" v="3757" actId="14100"/>
        <pc:sldMkLst>
          <pc:docMk/>
          <pc:sldMk cId="2378468264" sldId="286"/>
        </pc:sldMkLst>
      </pc:sldChg>
      <pc:sldChg chg="addSp modSp mod">
        <pc:chgData name="Kovácsné Pusztai Kinga" userId="1282fdc4-838f-4805-a47a-02b770215156" providerId="ADAL" clId="{C516EC7B-394D-4A0B-8085-DDFA3E156350}" dt="2025-01-23T18:18:40.114" v="3758" actId="20577"/>
        <pc:sldMkLst>
          <pc:docMk/>
          <pc:sldMk cId="791678398" sldId="287"/>
        </pc:sldMkLst>
      </pc:sldChg>
      <pc:sldChg chg="modSp mod">
        <pc:chgData name="Kovácsné Pusztai Kinga" userId="1282fdc4-838f-4805-a47a-02b770215156" providerId="ADAL" clId="{C516EC7B-394D-4A0B-8085-DDFA3E156350}" dt="2025-02-18T18:40:32.493" v="4951" actId="20577"/>
        <pc:sldMkLst>
          <pc:docMk/>
          <pc:sldMk cId="169327631" sldId="288"/>
        </pc:sldMkLst>
        <pc:spChg chg="mod">
          <ac:chgData name="Kovácsné Pusztai Kinga" userId="1282fdc4-838f-4805-a47a-02b770215156" providerId="ADAL" clId="{C516EC7B-394D-4A0B-8085-DDFA3E156350}" dt="2025-02-18T18:40:32.493" v="4951" actId="20577"/>
          <ac:spMkLst>
            <pc:docMk/>
            <pc:sldMk cId="169327631" sldId="288"/>
            <ac:spMk id="3" creationId="{273607F0-0E69-E693-B37D-ECBA6DEA2E51}"/>
          </ac:spMkLst>
        </pc:spChg>
      </pc:sldChg>
      <pc:sldChg chg="modSp mod">
        <pc:chgData name="Kovácsné Pusztai Kinga" userId="1282fdc4-838f-4805-a47a-02b770215156" providerId="ADAL" clId="{C516EC7B-394D-4A0B-8085-DDFA3E156350}" dt="2025-01-20T17:50:51.605" v="982" actId="1076"/>
        <pc:sldMkLst>
          <pc:docMk/>
          <pc:sldMk cId="2635766278" sldId="289"/>
        </pc:sldMkLst>
      </pc:sldChg>
      <pc:sldChg chg="del">
        <pc:chgData name="Kovácsné Pusztai Kinga" userId="1282fdc4-838f-4805-a47a-02b770215156" providerId="ADAL" clId="{C516EC7B-394D-4A0B-8085-DDFA3E156350}" dt="2025-01-20T17:42:20.256" v="918" actId="47"/>
        <pc:sldMkLst>
          <pc:docMk/>
          <pc:sldMk cId="3850172545" sldId="290"/>
        </pc:sldMkLst>
      </pc:sldChg>
      <pc:sldChg chg="addSp delSp modSp mod">
        <pc:chgData name="Kovácsné Pusztai Kinga" userId="1282fdc4-838f-4805-a47a-02b770215156" providerId="ADAL" clId="{C516EC7B-394D-4A0B-8085-DDFA3E156350}" dt="2025-01-22T18:09:23.983" v="3526" actId="6549"/>
        <pc:sldMkLst>
          <pc:docMk/>
          <pc:sldMk cId="21060272" sldId="291"/>
        </pc:sldMkLst>
      </pc:sldChg>
      <pc:sldChg chg="modSp mod">
        <pc:chgData name="Kovácsné Pusztai Kinga" userId="1282fdc4-838f-4805-a47a-02b770215156" providerId="ADAL" clId="{C516EC7B-394D-4A0B-8085-DDFA3E156350}" dt="2025-01-23T17:49:21.303" v="3563" actId="6549"/>
        <pc:sldMkLst>
          <pc:docMk/>
          <pc:sldMk cId="550257165" sldId="292"/>
        </pc:sldMkLst>
      </pc:sldChg>
      <pc:sldChg chg="addSp modSp mod">
        <pc:chgData name="Kovácsné Pusztai Kinga" userId="1282fdc4-838f-4805-a47a-02b770215156" providerId="ADAL" clId="{C516EC7B-394D-4A0B-8085-DDFA3E156350}" dt="2025-03-07T22:05:48.749" v="5052" actId="20578"/>
        <pc:sldMkLst>
          <pc:docMk/>
          <pc:sldMk cId="2041584160" sldId="293"/>
        </pc:sldMkLst>
        <pc:spChg chg="mod ord">
          <ac:chgData name="Kovácsné Pusztai Kinga" userId="1282fdc4-838f-4805-a47a-02b770215156" providerId="ADAL" clId="{C516EC7B-394D-4A0B-8085-DDFA3E156350}" dt="2025-03-07T22:05:48.749" v="5052" actId="20578"/>
          <ac:spMkLst>
            <pc:docMk/>
            <pc:sldMk cId="2041584160" sldId="293"/>
            <ac:spMk id="3" creationId="{BD9E178C-62E8-1779-86F6-81D1C7406A1A}"/>
          </ac:spMkLst>
        </pc:spChg>
      </pc:sldChg>
      <pc:sldChg chg="addSp delSp modSp del mod delAnim modAnim">
        <pc:chgData name="Kovácsné Pusztai Kinga" userId="1282fdc4-838f-4805-a47a-02b770215156" providerId="ADAL" clId="{C516EC7B-394D-4A0B-8085-DDFA3E156350}" dt="2025-01-20T17:42:32.467" v="919" actId="47"/>
        <pc:sldMkLst>
          <pc:docMk/>
          <pc:sldMk cId="4136688796" sldId="294"/>
        </pc:sldMkLst>
      </pc:sldChg>
      <pc:sldChg chg="addSp modSp add mod">
        <pc:chgData name="Kovácsné Pusztai Kinga" userId="1282fdc4-838f-4805-a47a-02b770215156" providerId="ADAL" clId="{C516EC7B-394D-4A0B-8085-DDFA3E156350}" dt="2025-01-20T11:42:14.918" v="200" actId="20577"/>
        <pc:sldMkLst>
          <pc:docMk/>
          <pc:sldMk cId="2260364847" sldId="295"/>
        </pc:sldMkLst>
      </pc:sldChg>
      <pc:sldChg chg="addSp delSp modSp add mod delAnim modAnim">
        <pc:chgData name="Kovácsné Pusztai Kinga" userId="1282fdc4-838f-4805-a47a-02b770215156" providerId="ADAL" clId="{C516EC7B-394D-4A0B-8085-DDFA3E156350}" dt="2025-05-08T08:02:01.844" v="5880" actId="20577"/>
        <pc:sldMkLst>
          <pc:docMk/>
          <pc:sldMk cId="3472209903" sldId="296"/>
        </pc:sldMkLst>
        <pc:spChg chg="add mod ord">
          <ac:chgData name="Kovácsné Pusztai Kinga" userId="1282fdc4-838f-4805-a47a-02b770215156" providerId="ADAL" clId="{C516EC7B-394D-4A0B-8085-DDFA3E156350}" dt="2025-02-16T11:36:40.083" v="3914" actId="14100"/>
          <ac:spMkLst>
            <pc:docMk/>
            <pc:sldMk cId="3472209903" sldId="296"/>
            <ac:spMk id="4" creationId="{240C5E51-3697-4087-01C0-F850B5D585AF}"/>
          </ac:spMkLst>
        </pc:spChg>
        <pc:spChg chg="mod">
          <ac:chgData name="Kovácsné Pusztai Kinga" userId="1282fdc4-838f-4805-a47a-02b770215156" providerId="ADAL" clId="{C516EC7B-394D-4A0B-8085-DDFA3E156350}" dt="2025-05-08T08:02:01.844" v="5880" actId="20577"/>
          <ac:spMkLst>
            <pc:docMk/>
            <pc:sldMk cId="3472209903" sldId="296"/>
            <ac:spMk id="38" creationId="{FCCD4574-CC8D-473B-DB4C-2C1500FD03D7}"/>
          </ac:spMkLst>
        </pc:spChg>
        <pc:picChg chg="add mod ord">
          <ac:chgData name="Kovácsné Pusztai Kinga" userId="1282fdc4-838f-4805-a47a-02b770215156" providerId="ADAL" clId="{C516EC7B-394D-4A0B-8085-DDFA3E156350}" dt="2025-02-16T11:35:33.012" v="3904" actId="2085"/>
          <ac:picMkLst>
            <pc:docMk/>
            <pc:sldMk cId="3472209903" sldId="296"/>
            <ac:picMk id="18" creationId="{2045CA7E-B742-1FCA-C5C6-056497F40334}"/>
          </ac:picMkLst>
        </pc:picChg>
      </pc:sldChg>
      <pc:sldChg chg="addSp delSp modSp add mod">
        <pc:chgData name="Kovácsné Pusztai Kinga" userId="1282fdc4-838f-4805-a47a-02b770215156" providerId="ADAL" clId="{C516EC7B-394D-4A0B-8085-DDFA3E156350}" dt="2025-01-20T18:28:57.697" v="1440" actId="1076"/>
        <pc:sldMkLst>
          <pc:docMk/>
          <pc:sldMk cId="1150284951" sldId="297"/>
        </pc:sldMkLst>
      </pc:sldChg>
      <pc:sldChg chg="addSp delSp modSp add del mod ord modTransition setBg">
        <pc:chgData name="Kovácsné Pusztai Kinga" userId="1282fdc4-838f-4805-a47a-02b770215156" providerId="ADAL" clId="{C516EC7B-394D-4A0B-8085-DDFA3E156350}" dt="2025-01-22T19:53:50.541" v="3533"/>
        <pc:sldMkLst>
          <pc:docMk/>
          <pc:sldMk cId="1893240279" sldId="298"/>
        </pc:sldMkLst>
      </pc:sldChg>
      <pc:sldChg chg="addSp modSp new mod modClrScheme chgLayout">
        <pc:chgData name="Kovácsné Pusztai Kinga" userId="1282fdc4-838f-4805-a47a-02b770215156" providerId="ADAL" clId="{C516EC7B-394D-4A0B-8085-DDFA3E156350}" dt="2025-01-22T10:36:07.536" v="1876" actId="14100"/>
        <pc:sldMkLst>
          <pc:docMk/>
          <pc:sldMk cId="2354177768" sldId="299"/>
        </pc:sldMkLst>
      </pc:sldChg>
      <pc:sldChg chg="modSp new mod">
        <pc:chgData name="Kovácsné Pusztai Kinga" userId="1282fdc4-838f-4805-a47a-02b770215156" providerId="ADAL" clId="{C516EC7B-394D-4A0B-8085-DDFA3E156350}" dt="2025-02-16T11:29:52.539" v="3867" actId="6549"/>
        <pc:sldMkLst>
          <pc:docMk/>
          <pc:sldMk cId="2101021875" sldId="300"/>
        </pc:sldMkLst>
        <pc:spChg chg="mod">
          <ac:chgData name="Kovácsné Pusztai Kinga" userId="1282fdc4-838f-4805-a47a-02b770215156" providerId="ADAL" clId="{C516EC7B-394D-4A0B-8085-DDFA3E156350}" dt="2025-02-16T11:29:52.539" v="3867" actId="6549"/>
          <ac:spMkLst>
            <pc:docMk/>
            <pc:sldMk cId="2101021875" sldId="300"/>
            <ac:spMk id="3" creationId="{CB6F63ED-B146-F2D3-43E1-D712A88C5BCF}"/>
          </ac:spMkLst>
        </pc:spChg>
      </pc:sldChg>
      <pc:sldChg chg="addSp delSp modSp new mod">
        <pc:chgData name="Kovácsné Pusztai Kinga" userId="1282fdc4-838f-4805-a47a-02b770215156" providerId="ADAL" clId="{C516EC7B-394D-4A0B-8085-DDFA3E156350}" dt="2025-01-23T17:51:03.023" v="3572" actId="1076"/>
        <pc:sldMkLst>
          <pc:docMk/>
          <pc:sldMk cId="163924334" sldId="301"/>
        </pc:sldMkLst>
      </pc:sldChg>
      <pc:sldChg chg="modSp new del mod">
        <pc:chgData name="Kovácsné Pusztai Kinga" userId="1282fdc4-838f-4805-a47a-02b770215156" providerId="ADAL" clId="{C516EC7B-394D-4A0B-8085-DDFA3E156350}" dt="2025-01-22T10:58:16.719" v="2246" actId="47"/>
        <pc:sldMkLst>
          <pc:docMk/>
          <pc:sldMk cId="508147133" sldId="302"/>
        </pc:sldMkLst>
      </pc:sldChg>
      <pc:sldChg chg="modSp add del mod ord">
        <pc:chgData name="Kovácsné Pusztai Kinga" userId="1282fdc4-838f-4805-a47a-02b770215156" providerId="ADAL" clId="{C516EC7B-394D-4A0B-8085-DDFA3E156350}" dt="2025-01-23T17:59:18.037" v="3665" actId="47"/>
        <pc:sldMkLst>
          <pc:docMk/>
          <pc:sldMk cId="552163971" sldId="302"/>
        </pc:sldMkLst>
      </pc:sldChg>
      <pc:sldChg chg="modSp add mod">
        <pc:chgData name="Kovácsné Pusztai Kinga" userId="1282fdc4-838f-4805-a47a-02b770215156" providerId="ADAL" clId="{C516EC7B-394D-4A0B-8085-DDFA3E156350}" dt="2025-04-29T12:38:00.135" v="5841" actId="403"/>
        <pc:sldMkLst>
          <pc:docMk/>
          <pc:sldMk cId="1897214680" sldId="303"/>
        </pc:sldMkLst>
        <pc:spChg chg="mod">
          <ac:chgData name="Kovácsné Pusztai Kinga" userId="1282fdc4-838f-4805-a47a-02b770215156" providerId="ADAL" clId="{C516EC7B-394D-4A0B-8085-DDFA3E156350}" dt="2025-04-29T12:38:00.135" v="5841" actId="403"/>
          <ac:spMkLst>
            <pc:docMk/>
            <pc:sldMk cId="1897214680" sldId="303"/>
            <ac:spMk id="3" creationId="{BF98B6E3-5A54-02A8-7621-D5B9603ECF68}"/>
          </ac:spMkLst>
        </pc:spChg>
      </pc:sldChg>
      <pc:sldChg chg="addSp delSp modSp add mod ord addAnim delAnim modAnim">
        <pc:chgData name="Kovácsné Pusztai Kinga" userId="1282fdc4-838f-4805-a47a-02b770215156" providerId="ADAL" clId="{C516EC7B-394D-4A0B-8085-DDFA3E156350}" dt="2025-02-16T11:33:45.183" v="3903" actId="114"/>
        <pc:sldMkLst>
          <pc:docMk/>
          <pc:sldMk cId="731702276" sldId="304"/>
        </pc:sldMkLst>
        <pc:spChg chg="add mod">
          <ac:chgData name="Kovácsné Pusztai Kinga" userId="1282fdc4-838f-4805-a47a-02b770215156" providerId="ADAL" clId="{C516EC7B-394D-4A0B-8085-DDFA3E156350}" dt="2025-02-16T11:33:05.667" v="3892" actId="114"/>
          <ac:spMkLst>
            <pc:docMk/>
            <pc:sldMk cId="731702276" sldId="304"/>
            <ac:spMk id="8" creationId="{E67E2C0E-08A8-D9E6-3C41-807F43F0D238}"/>
          </ac:spMkLst>
        </pc:spChg>
        <pc:spChg chg="add mod">
          <ac:chgData name="Kovácsné Pusztai Kinga" userId="1282fdc4-838f-4805-a47a-02b770215156" providerId="ADAL" clId="{C516EC7B-394D-4A0B-8085-DDFA3E156350}" dt="2025-02-16T11:33:10.306" v="3893" actId="114"/>
          <ac:spMkLst>
            <pc:docMk/>
            <pc:sldMk cId="731702276" sldId="304"/>
            <ac:spMk id="9" creationId="{2B2882CD-61A5-4556-ED51-46754ADADD45}"/>
          </ac:spMkLst>
        </pc:spChg>
        <pc:spChg chg="add mod">
          <ac:chgData name="Kovácsné Pusztai Kinga" userId="1282fdc4-838f-4805-a47a-02b770215156" providerId="ADAL" clId="{C516EC7B-394D-4A0B-8085-DDFA3E156350}" dt="2025-02-16T11:33:19.752" v="3896" actId="114"/>
          <ac:spMkLst>
            <pc:docMk/>
            <pc:sldMk cId="731702276" sldId="304"/>
            <ac:spMk id="11" creationId="{2CDFB4A0-B12C-1763-8E7D-C881C7EE3572}"/>
          </ac:spMkLst>
        </pc:spChg>
        <pc:spChg chg="add mod">
          <ac:chgData name="Kovácsné Pusztai Kinga" userId="1282fdc4-838f-4805-a47a-02b770215156" providerId="ADAL" clId="{C516EC7B-394D-4A0B-8085-DDFA3E156350}" dt="2025-02-16T11:33:14.352" v="3894" actId="114"/>
          <ac:spMkLst>
            <pc:docMk/>
            <pc:sldMk cId="731702276" sldId="304"/>
            <ac:spMk id="14" creationId="{18ADF396-A139-1D85-81B7-4158EE989E63}"/>
          </ac:spMkLst>
        </pc:spChg>
        <pc:spChg chg="add mod">
          <ac:chgData name="Kovácsné Pusztai Kinga" userId="1282fdc4-838f-4805-a47a-02b770215156" providerId="ADAL" clId="{C516EC7B-394D-4A0B-8085-DDFA3E156350}" dt="2025-02-16T11:33:23.241" v="3897" actId="114"/>
          <ac:spMkLst>
            <pc:docMk/>
            <pc:sldMk cId="731702276" sldId="304"/>
            <ac:spMk id="22" creationId="{E5E9E18E-FEE0-6C2E-D308-870D794FE265}"/>
          </ac:spMkLst>
        </pc:spChg>
        <pc:spChg chg="add mod">
          <ac:chgData name="Kovácsné Pusztai Kinga" userId="1282fdc4-838f-4805-a47a-02b770215156" providerId="ADAL" clId="{C516EC7B-394D-4A0B-8085-DDFA3E156350}" dt="2025-02-16T11:33:30.383" v="3899" actId="114"/>
          <ac:spMkLst>
            <pc:docMk/>
            <pc:sldMk cId="731702276" sldId="304"/>
            <ac:spMk id="39" creationId="{EAE3632B-7C34-11A9-6359-86BA749299F2}"/>
          </ac:spMkLst>
        </pc:spChg>
        <pc:spChg chg="add mod">
          <ac:chgData name="Kovácsné Pusztai Kinga" userId="1282fdc4-838f-4805-a47a-02b770215156" providerId="ADAL" clId="{C516EC7B-394D-4A0B-8085-DDFA3E156350}" dt="2025-02-16T11:33:34.207" v="3900" actId="114"/>
          <ac:spMkLst>
            <pc:docMk/>
            <pc:sldMk cId="731702276" sldId="304"/>
            <ac:spMk id="54" creationId="{46EB5A67-9F37-C162-1A2D-86C2FF135B18}"/>
          </ac:spMkLst>
        </pc:spChg>
        <pc:spChg chg="add mod">
          <ac:chgData name="Kovácsné Pusztai Kinga" userId="1282fdc4-838f-4805-a47a-02b770215156" providerId="ADAL" clId="{C516EC7B-394D-4A0B-8085-DDFA3E156350}" dt="2025-02-16T11:33:38.546" v="3901" actId="114"/>
          <ac:spMkLst>
            <pc:docMk/>
            <pc:sldMk cId="731702276" sldId="304"/>
            <ac:spMk id="56" creationId="{BA6BDBEB-3BE9-A35C-E8AC-0B3C6FE482DA}"/>
          </ac:spMkLst>
        </pc:spChg>
        <pc:spChg chg="add mod">
          <ac:chgData name="Kovácsné Pusztai Kinga" userId="1282fdc4-838f-4805-a47a-02b770215156" providerId="ADAL" clId="{C516EC7B-394D-4A0B-8085-DDFA3E156350}" dt="2025-02-16T11:33:45.183" v="3903" actId="114"/>
          <ac:spMkLst>
            <pc:docMk/>
            <pc:sldMk cId="731702276" sldId="304"/>
            <ac:spMk id="59" creationId="{B64995CC-57F8-DD02-4474-1A195C20893F}"/>
          </ac:spMkLst>
        </pc:spChg>
      </pc:sldChg>
      <pc:sldChg chg="modSp add mod">
        <pc:chgData name="Kovácsné Pusztai Kinga" userId="1282fdc4-838f-4805-a47a-02b770215156" providerId="ADAL" clId="{C516EC7B-394D-4A0B-8085-DDFA3E156350}" dt="2025-02-16T11:30:26.053" v="3880" actId="20577"/>
        <pc:sldMkLst>
          <pc:docMk/>
          <pc:sldMk cId="2822770312" sldId="305"/>
        </pc:sldMkLst>
        <pc:spChg chg="mod">
          <ac:chgData name="Kovácsné Pusztai Kinga" userId="1282fdc4-838f-4805-a47a-02b770215156" providerId="ADAL" clId="{C516EC7B-394D-4A0B-8085-DDFA3E156350}" dt="2025-02-16T11:30:26.053" v="3880" actId="20577"/>
          <ac:spMkLst>
            <pc:docMk/>
            <pc:sldMk cId="2822770312" sldId="305"/>
            <ac:spMk id="3" creationId="{160845DC-6B36-A55F-6A7E-1719D9618357}"/>
          </ac:spMkLst>
        </pc:spChg>
      </pc:sldChg>
      <pc:sldChg chg="new del">
        <pc:chgData name="Kovácsné Pusztai Kinga" userId="1282fdc4-838f-4805-a47a-02b770215156" providerId="ADAL" clId="{C516EC7B-394D-4A0B-8085-DDFA3E156350}" dt="2025-02-18T17:48:49.521" v="3997" actId="47"/>
        <pc:sldMkLst>
          <pc:docMk/>
          <pc:sldMk cId="1867122125" sldId="306"/>
        </pc:sldMkLst>
      </pc:sldChg>
      <pc:sldChg chg="modSp add mod">
        <pc:chgData name="Kovácsné Pusztai Kinga" userId="1282fdc4-838f-4805-a47a-02b770215156" providerId="ADAL" clId="{C516EC7B-394D-4A0B-8085-DDFA3E156350}" dt="2025-02-19T08:00:40.169" v="4987" actId="20577"/>
        <pc:sldMkLst>
          <pc:docMk/>
          <pc:sldMk cId="48050062" sldId="307"/>
        </pc:sldMkLst>
        <pc:spChg chg="mod">
          <ac:chgData name="Kovácsné Pusztai Kinga" userId="1282fdc4-838f-4805-a47a-02b770215156" providerId="ADAL" clId="{C516EC7B-394D-4A0B-8085-DDFA3E156350}" dt="2025-02-18T18:04:34.816" v="4388" actId="1076"/>
          <ac:spMkLst>
            <pc:docMk/>
            <pc:sldMk cId="48050062" sldId="307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C516EC7B-394D-4A0B-8085-DDFA3E156350}" dt="2025-02-19T08:00:40.169" v="4987" actId="20577"/>
          <ac:spMkLst>
            <pc:docMk/>
            <pc:sldMk cId="48050062" sldId="307"/>
            <ac:spMk id="3" creationId="{B2253D2E-D2FA-577A-E1F7-B012A9D79A3A}"/>
          </ac:spMkLst>
        </pc:spChg>
      </pc:sldChg>
      <pc:sldChg chg="addSp delSp modSp new mod ord">
        <pc:chgData name="Kovácsné Pusztai Kinga" userId="1282fdc4-838f-4805-a47a-02b770215156" providerId="ADAL" clId="{C516EC7B-394D-4A0B-8085-DDFA3E156350}" dt="2025-05-08T08:04:38.780" v="5900" actId="6549"/>
        <pc:sldMkLst>
          <pc:docMk/>
          <pc:sldMk cId="4209288998" sldId="308"/>
        </pc:sldMkLst>
        <pc:spChg chg="mod">
          <ac:chgData name="Kovácsné Pusztai Kinga" userId="1282fdc4-838f-4805-a47a-02b770215156" providerId="ADAL" clId="{C516EC7B-394D-4A0B-8085-DDFA3E156350}" dt="2025-03-07T22:42:47.598" v="5303" actId="1076"/>
          <ac:spMkLst>
            <pc:docMk/>
            <pc:sldMk cId="4209288998" sldId="308"/>
            <ac:spMk id="2" creationId="{8FE41E98-00D3-C49A-D8C8-2044A999100E}"/>
          </ac:spMkLst>
        </pc:spChg>
        <pc:spChg chg="mod">
          <ac:chgData name="Kovácsné Pusztai Kinga" userId="1282fdc4-838f-4805-a47a-02b770215156" providerId="ADAL" clId="{C516EC7B-394D-4A0B-8085-DDFA3E156350}" dt="2025-03-07T22:33:58.243" v="5272" actId="114"/>
          <ac:spMkLst>
            <pc:docMk/>
            <pc:sldMk cId="4209288998" sldId="308"/>
            <ac:spMk id="3" creationId="{15B243DB-4793-E2C0-297E-CE03AA24886C}"/>
          </ac:spMkLst>
        </pc:spChg>
        <pc:spChg chg="add mod">
          <ac:chgData name="Kovácsné Pusztai Kinga" userId="1282fdc4-838f-4805-a47a-02b770215156" providerId="ADAL" clId="{C516EC7B-394D-4A0B-8085-DDFA3E156350}" dt="2025-05-08T08:04:38.780" v="5900" actId="6549"/>
          <ac:spMkLst>
            <pc:docMk/>
            <pc:sldMk cId="4209288998" sldId="308"/>
            <ac:spMk id="6" creationId="{AD265143-4981-17B1-CB53-53B2F5C3F333}"/>
          </ac:spMkLst>
        </pc:spChg>
        <pc:picChg chg="add mod">
          <ac:chgData name="Kovácsné Pusztai Kinga" userId="1282fdc4-838f-4805-a47a-02b770215156" providerId="ADAL" clId="{C516EC7B-394D-4A0B-8085-DDFA3E156350}" dt="2025-03-07T22:34:42.215" v="5276" actId="1076"/>
          <ac:picMkLst>
            <pc:docMk/>
            <pc:sldMk cId="4209288998" sldId="308"/>
            <ac:picMk id="12" creationId="{A51244D2-8D5F-D8FD-C8EF-43C53AB1EF5D}"/>
          </ac:picMkLst>
        </pc:picChg>
        <pc:picChg chg="add mod">
          <ac:chgData name="Kovácsné Pusztai Kinga" userId="1282fdc4-838f-4805-a47a-02b770215156" providerId="ADAL" clId="{C516EC7B-394D-4A0B-8085-DDFA3E156350}" dt="2025-03-07T22:44:42.344" v="5308" actId="207"/>
          <ac:picMkLst>
            <pc:docMk/>
            <pc:sldMk cId="4209288998" sldId="308"/>
            <ac:picMk id="14" creationId="{CB004671-3D5F-C748-1F1E-CAADA210858C}"/>
          </ac:picMkLst>
        </pc:picChg>
        <pc:picChg chg="add mod">
          <ac:chgData name="Kovácsné Pusztai Kinga" userId="1282fdc4-838f-4805-a47a-02b770215156" providerId="ADAL" clId="{C516EC7B-394D-4A0B-8085-DDFA3E156350}" dt="2025-03-07T22:44:38.352" v="5307" actId="207"/>
          <ac:picMkLst>
            <pc:docMk/>
            <pc:sldMk cId="4209288998" sldId="308"/>
            <ac:picMk id="16" creationId="{589F12A4-0239-E2BC-534B-AFDD0D583885}"/>
          </ac:picMkLst>
        </pc:picChg>
      </pc:sldChg>
      <pc:sldChg chg="addSp delSp modSp add mod ord">
        <pc:chgData name="Kovácsné Pusztai Kinga" userId="1282fdc4-838f-4805-a47a-02b770215156" providerId="ADAL" clId="{C516EC7B-394D-4A0B-8085-DDFA3E156350}" dt="2025-05-08T09:39:15.855" v="5938" actId="14100"/>
        <pc:sldMkLst>
          <pc:docMk/>
          <pc:sldMk cId="3030980831" sldId="309"/>
        </pc:sldMkLst>
        <pc:spChg chg="mod">
          <ac:chgData name="Kovácsné Pusztai Kinga" userId="1282fdc4-838f-4805-a47a-02b770215156" providerId="ADAL" clId="{C516EC7B-394D-4A0B-8085-DDFA3E156350}" dt="2025-05-08T09:39:03.578" v="5936" actId="14100"/>
          <ac:spMkLst>
            <pc:docMk/>
            <pc:sldMk cId="3030980831" sldId="309"/>
            <ac:spMk id="2" creationId="{481EF04D-B7C0-5973-73B6-66CF464AB9CE}"/>
          </ac:spMkLst>
        </pc:spChg>
        <pc:spChg chg="mod">
          <ac:chgData name="Kovácsné Pusztai Kinga" userId="1282fdc4-838f-4805-a47a-02b770215156" providerId="ADAL" clId="{C516EC7B-394D-4A0B-8085-DDFA3E156350}" dt="2025-03-07T23:17:18.162" v="5599" actId="6549"/>
          <ac:spMkLst>
            <pc:docMk/>
            <pc:sldMk cId="3030980831" sldId="309"/>
            <ac:spMk id="3" creationId="{FA452367-29C6-9A6F-3F6F-96B03D05DB35}"/>
          </ac:spMkLst>
        </pc:spChg>
        <pc:spChg chg="mod">
          <ac:chgData name="Kovácsné Pusztai Kinga" userId="1282fdc4-838f-4805-a47a-02b770215156" providerId="ADAL" clId="{C516EC7B-394D-4A0B-8085-DDFA3E156350}" dt="2025-05-08T08:07:45.151" v="5916" actId="6549"/>
          <ac:spMkLst>
            <pc:docMk/>
            <pc:sldMk cId="3030980831" sldId="309"/>
            <ac:spMk id="6" creationId="{4E99BAA0-7D5D-9946-95D7-F4079BD021DA}"/>
          </ac:spMkLst>
        </pc:spChg>
        <pc:picChg chg="add del mod">
          <ac:chgData name="Kovácsné Pusztai Kinga" userId="1282fdc4-838f-4805-a47a-02b770215156" providerId="ADAL" clId="{C516EC7B-394D-4A0B-8085-DDFA3E156350}" dt="2025-05-08T09:35:25.109" v="5924" actId="478"/>
          <ac:picMkLst>
            <pc:docMk/>
            <pc:sldMk cId="3030980831" sldId="309"/>
            <ac:picMk id="5" creationId="{035C4851-B281-EA00-0023-66F8724B730D}"/>
          </ac:picMkLst>
        </pc:picChg>
        <pc:picChg chg="add del mod">
          <ac:chgData name="Kovácsné Pusztai Kinga" userId="1282fdc4-838f-4805-a47a-02b770215156" providerId="ADAL" clId="{C516EC7B-394D-4A0B-8085-DDFA3E156350}" dt="2025-05-08T09:38:30.682" v="5930" actId="478"/>
          <ac:picMkLst>
            <pc:docMk/>
            <pc:sldMk cId="3030980831" sldId="309"/>
            <ac:picMk id="8" creationId="{68B66966-7B98-8628-0DA3-54695CB8CD78}"/>
          </ac:picMkLst>
        </pc:picChg>
        <pc:picChg chg="add mod">
          <ac:chgData name="Kovácsné Pusztai Kinga" userId="1282fdc4-838f-4805-a47a-02b770215156" providerId="ADAL" clId="{C516EC7B-394D-4A0B-8085-DDFA3E156350}" dt="2025-05-08T09:39:15.855" v="5938" actId="14100"/>
          <ac:picMkLst>
            <pc:docMk/>
            <pc:sldMk cId="3030980831" sldId="309"/>
            <ac:picMk id="9" creationId="{9F410782-CEC9-1E38-23B8-31488F86E0E1}"/>
          </ac:picMkLst>
        </pc:picChg>
        <pc:picChg chg="add del mod">
          <ac:chgData name="Kovácsné Pusztai Kinga" userId="1282fdc4-838f-4805-a47a-02b770215156" providerId="ADAL" clId="{C516EC7B-394D-4A0B-8085-DDFA3E156350}" dt="2025-05-08T09:35:38.278" v="5928" actId="478"/>
          <ac:picMkLst>
            <pc:docMk/>
            <pc:sldMk cId="3030980831" sldId="309"/>
            <ac:picMk id="10" creationId="{160AF618-F40B-22CB-219A-7397145E97E1}"/>
          </ac:picMkLst>
        </pc:picChg>
        <pc:picChg chg="add mod">
          <ac:chgData name="Kovácsné Pusztai Kinga" userId="1282fdc4-838f-4805-a47a-02b770215156" providerId="ADAL" clId="{C516EC7B-394D-4A0B-8085-DDFA3E156350}" dt="2025-05-08T09:38:41.491" v="5933" actId="108"/>
          <ac:picMkLst>
            <pc:docMk/>
            <pc:sldMk cId="3030980831" sldId="309"/>
            <ac:picMk id="12" creationId="{FD4D290B-1274-735B-DA9A-AC9160827C26}"/>
          </ac:picMkLst>
        </pc:picChg>
      </pc:sldChg>
      <pc:sldChg chg="addSp delSp modSp add mod ord">
        <pc:chgData name="Kovácsné Pusztai Kinga" userId="1282fdc4-838f-4805-a47a-02b770215156" providerId="ADAL" clId="{C516EC7B-394D-4A0B-8085-DDFA3E156350}" dt="2025-05-08T09:41:57.084" v="5947" actId="1038"/>
        <pc:sldMkLst>
          <pc:docMk/>
          <pc:sldMk cId="3406534940" sldId="310"/>
        </pc:sldMkLst>
        <pc:spChg chg="mod">
          <ac:chgData name="Kovácsné Pusztai Kinga" userId="1282fdc4-838f-4805-a47a-02b770215156" providerId="ADAL" clId="{C516EC7B-394D-4A0B-8085-DDFA3E156350}" dt="2025-03-09T20:39:21.767" v="5736" actId="14100"/>
          <ac:spMkLst>
            <pc:docMk/>
            <pc:sldMk cId="3406534940" sldId="310"/>
            <ac:spMk id="2" creationId="{6F777467-0C42-7F3B-B5D2-16A74CC02FA0}"/>
          </ac:spMkLst>
        </pc:spChg>
        <pc:spChg chg="mod">
          <ac:chgData name="Kovácsné Pusztai Kinga" userId="1282fdc4-838f-4805-a47a-02b770215156" providerId="ADAL" clId="{C516EC7B-394D-4A0B-8085-DDFA3E156350}" dt="2025-03-09T20:38:29.791" v="5728" actId="20577"/>
          <ac:spMkLst>
            <pc:docMk/>
            <pc:sldMk cId="3406534940" sldId="310"/>
            <ac:spMk id="3" creationId="{5FCED180-A1FB-9A79-2664-8F2648E95F81}"/>
          </ac:spMkLst>
        </pc:spChg>
        <pc:spChg chg="add mod">
          <ac:chgData name="Kovácsné Pusztai Kinga" userId="1282fdc4-838f-4805-a47a-02b770215156" providerId="ADAL" clId="{C516EC7B-394D-4A0B-8085-DDFA3E156350}" dt="2025-05-08T09:41:57.084" v="5947" actId="1038"/>
          <ac:spMkLst>
            <pc:docMk/>
            <pc:sldMk cId="3406534940" sldId="310"/>
            <ac:spMk id="4" creationId="{2C20D37B-AD0E-1273-E6C6-712479EE92D0}"/>
          </ac:spMkLst>
        </pc:spChg>
        <pc:spChg chg="del mod">
          <ac:chgData name="Kovácsné Pusztai Kinga" userId="1282fdc4-838f-4805-a47a-02b770215156" providerId="ADAL" clId="{C516EC7B-394D-4A0B-8085-DDFA3E156350}" dt="2025-05-08T09:41:38.911" v="5940" actId="478"/>
          <ac:spMkLst>
            <pc:docMk/>
            <pc:sldMk cId="3406534940" sldId="310"/>
            <ac:spMk id="6" creationId="{2D430292-6C4F-3CF1-01C3-07C189B89E89}"/>
          </ac:spMkLst>
        </pc:spChg>
        <pc:picChg chg="add mod">
          <ac:chgData name="Kovácsné Pusztai Kinga" userId="1282fdc4-838f-4805-a47a-02b770215156" providerId="ADAL" clId="{C516EC7B-394D-4A0B-8085-DDFA3E156350}" dt="2025-03-09T20:39:34.616" v="5738" actId="14100"/>
          <ac:picMkLst>
            <pc:docMk/>
            <pc:sldMk cId="3406534940" sldId="310"/>
            <ac:picMk id="5" creationId="{795ED05E-0531-191E-4E5C-137B4659661C}"/>
          </ac:picMkLst>
        </pc:picChg>
        <pc:picChg chg="add mod">
          <ac:chgData name="Kovácsné Pusztai Kinga" userId="1282fdc4-838f-4805-a47a-02b770215156" providerId="ADAL" clId="{C516EC7B-394D-4A0B-8085-DDFA3E156350}" dt="2025-03-09T20:39:39.215" v="5739" actId="14100"/>
          <ac:picMkLst>
            <pc:docMk/>
            <pc:sldMk cId="3406534940" sldId="310"/>
            <ac:picMk id="9" creationId="{AA238C2E-D315-D54D-094B-B571D2088FD9}"/>
          </ac:picMkLst>
        </pc:picChg>
      </pc:sldChg>
    </pc:docChg>
  </pc:docChgLst>
  <pc:docChgLst>
    <pc:chgData name="Kovácsné Pusztai Kinga" userId="1282fdc4-838f-4805-a47a-02b770215156" providerId="ADAL" clId="{A80A484E-E3E5-4936-9FD6-12D29392DC62}"/>
    <pc:docChg chg="custSel modSld">
      <pc:chgData name="Kovácsné Pusztai Kinga" userId="1282fdc4-838f-4805-a47a-02b770215156" providerId="ADAL" clId="{A80A484E-E3E5-4936-9FD6-12D29392DC62}" dt="2024-05-27T15:33:38.088" v="193" actId="20577"/>
      <pc:docMkLst>
        <pc:docMk/>
      </pc:docMkLst>
      <pc:sldChg chg="modSp mod">
        <pc:chgData name="Kovácsné Pusztai Kinga" userId="1282fdc4-838f-4805-a47a-02b770215156" providerId="ADAL" clId="{A80A484E-E3E5-4936-9FD6-12D29392DC62}" dt="2024-05-27T12:37:53.620" v="26" actId="27636"/>
        <pc:sldMkLst>
          <pc:docMk/>
          <pc:sldMk cId="1801604989" sldId="259"/>
        </pc:sldMkLst>
      </pc:sldChg>
      <pc:sldChg chg="modSp mod">
        <pc:chgData name="Kovácsné Pusztai Kinga" userId="1282fdc4-838f-4805-a47a-02b770215156" providerId="ADAL" clId="{A80A484E-E3E5-4936-9FD6-12D29392DC62}" dt="2024-05-27T12:40:57.840" v="41" actId="20577"/>
        <pc:sldMkLst>
          <pc:docMk/>
          <pc:sldMk cId="2707263692" sldId="260"/>
        </pc:sldMkLst>
      </pc:sldChg>
      <pc:sldChg chg="modSp mod">
        <pc:chgData name="Kovácsné Pusztai Kinga" userId="1282fdc4-838f-4805-a47a-02b770215156" providerId="ADAL" clId="{A80A484E-E3E5-4936-9FD6-12D29392DC62}" dt="2024-05-27T12:42:32.624" v="66" actId="20577"/>
        <pc:sldMkLst>
          <pc:docMk/>
          <pc:sldMk cId="1556229063" sldId="281"/>
        </pc:sldMkLst>
      </pc:sldChg>
      <pc:sldChg chg="modSp mod">
        <pc:chgData name="Kovácsné Pusztai Kinga" userId="1282fdc4-838f-4805-a47a-02b770215156" providerId="ADAL" clId="{A80A484E-E3E5-4936-9FD6-12D29392DC62}" dt="2024-05-27T12:43:40.383" v="97" actId="1076"/>
        <pc:sldMkLst>
          <pc:docMk/>
          <pc:sldMk cId="2082730400" sldId="282"/>
        </pc:sldMkLst>
      </pc:sldChg>
      <pc:sldChg chg="modSp mod">
        <pc:chgData name="Kovácsné Pusztai Kinga" userId="1282fdc4-838f-4805-a47a-02b770215156" providerId="ADAL" clId="{A80A484E-E3E5-4936-9FD6-12D29392DC62}" dt="2024-05-27T15:33:38.088" v="193" actId="20577"/>
        <pc:sldMkLst>
          <pc:docMk/>
          <pc:sldMk cId="791678398" sldId="287"/>
        </pc:sldMkLst>
      </pc:sldChg>
    </pc:docChg>
  </pc:docChgLst>
  <pc:docChgLst>
    <pc:chgData name="Guest User" userId="S::urn:spo:anon#576afe704e15c876bcb71e2aaf23b7aea04afb79192fe0fd40d906f10ce36f08::" providerId="AD" clId="Web-{B9F329DB-6466-ACB1-CA54-E64B5BAA607A}"/>
    <pc:docChg chg="modSld">
      <pc:chgData name="Guest User" userId="S::urn:spo:anon#576afe704e15c876bcb71e2aaf23b7aea04afb79192fe0fd40d906f10ce36f08::" providerId="AD" clId="Web-{B9F329DB-6466-ACB1-CA54-E64B5BAA607A}" dt="2023-07-04T18:06:11.819" v="3" actId="1076"/>
      <pc:docMkLst>
        <pc:docMk/>
      </pc:docMkLst>
      <pc:sldChg chg="modSp">
        <pc:chgData name="Guest User" userId="S::urn:spo:anon#576afe704e15c876bcb71e2aaf23b7aea04afb79192fe0fd40d906f10ce36f08::" providerId="AD" clId="Web-{B9F329DB-6466-ACB1-CA54-E64B5BAA607A}" dt="2023-07-04T18:06:11.819" v="3" actId="1076"/>
        <pc:sldMkLst>
          <pc:docMk/>
          <pc:sldMk cId="1556229063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hu/slide/2140789/" TargetMode="External"/><Relationship Id="rId7" Type="http://schemas.openxmlformats.org/officeDocument/2006/relationships/hyperlink" Target="https://ntibi.web.elte.hu/programozas/elmelet/Lengyel-forma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eople.inf.elte.hu/veanna/alg1/segedanyagok/LengyelForma/index.htm" TargetMode="External"/><Relationship Id="rId5" Type="http://schemas.openxmlformats.org/officeDocument/2006/relationships/hyperlink" Target="https://prezi.com/p/150uth61cj1u/lengyel-forma/" TargetMode="External"/><Relationship Id="rId4" Type="http://schemas.openxmlformats.org/officeDocument/2006/relationships/hyperlink" Target="https://szit.hu/doku.php?id=oktatas:programozas:algoritmusok:lengyelform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2.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6"/>
            <a:ext cx="5332411" cy="1662853"/>
          </a:xfrm>
        </p:spPr>
        <p:txBody>
          <a:bodyPr>
            <a:normAutofit fontScale="70000" lnSpcReduction="20000"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Elemi adatszerkezetek és adattípusok:</a:t>
            </a:r>
          </a:p>
          <a:p>
            <a:r>
              <a:rPr lang="hu-HU" sz="3200" b="1">
                <a:solidFill>
                  <a:srgbClr val="C00000"/>
                </a:solidFill>
              </a:rPr>
              <a:t>a verem (</a:t>
            </a:r>
            <a:r>
              <a:rPr lang="hu-HU" sz="3200" b="1" err="1">
                <a:solidFill>
                  <a:srgbClr val="C00000"/>
                </a:solidFill>
              </a:rPr>
              <a:t>Stack</a:t>
            </a:r>
            <a:r>
              <a:rPr lang="hu-HU" sz="3200" b="1">
                <a:solidFill>
                  <a:srgbClr val="C00000"/>
                </a:solidFill>
              </a:rPr>
              <a:t>) és a sor (</a:t>
            </a:r>
            <a:r>
              <a:rPr lang="hu-HU" sz="3200" b="1" err="1">
                <a:solidFill>
                  <a:srgbClr val="C00000"/>
                </a:solidFill>
              </a:rPr>
              <a:t>Queue</a:t>
            </a:r>
            <a:r>
              <a:rPr lang="hu-HU" sz="3200" b="1">
                <a:solidFill>
                  <a:srgbClr val="C00000"/>
                </a:solidFill>
              </a:rPr>
              <a:t>) típus. </a:t>
            </a:r>
          </a:p>
          <a:p>
            <a:r>
              <a:rPr lang="hu-HU" sz="3200" b="1">
                <a:solidFill>
                  <a:srgbClr val="C00000"/>
                </a:solidFill>
              </a:rPr>
              <a:t>Láncolás, egyirányú listák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: szamárfül 11">
            <a:extLst>
              <a:ext uri="{FF2B5EF4-FFF2-40B4-BE49-F238E27FC236}">
                <a16:creationId xmlns:a16="http://schemas.microsoft.com/office/drawing/2014/main" id="{66D73691-1271-7A82-47EA-7FB6783F09C2}"/>
              </a:ext>
            </a:extLst>
          </p:cNvPr>
          <p:cNvSpPr/>
          <p:nvPr/>
        </p:nvSpPr>
        <p:spPr>
          <a:xfrm>
            <a:off x="7975001" y="2683137"/>
            <a:ext cx="3987502" cy="301841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A70936-1810-D79F-C611-19DF5B1C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34440"/>
          </a:xfrm>
        </p:spPr>
        <p:txBody>
          <a:bodyPr/>
          <a:lstStyle/>
          <a:p>
            <a:r>
              <a:rPr lang="hu-HU"/>
              <a:t>Operátorok </a:t>
            </a:r>
            <a:r>
              <a:rPr lang="hu-HU" err="1"/>
              <a:t>precedenciája</a:t>
            </a:r>
            <a:r>
              <a:rPr lang="hu-HU"/>
              <a:t> és asszociativitása*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61FF25-8829-4162-7AE4-5B9E4C1D6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75001" y="2435412"/>
            <a:ext cx="3987502" cy="3018415"/>
          </a:xfrm>
        </p:spPr>
        <p:txBody>
          <a:bodyPr/>
          <a:lstStyle/>
          <a:p>
            <a:r>
              <a:rPr lang="hu-HU" err="1"/>
              <a:t>Asszocativitás</a:t>
            </a:r>
            <a:r>
              <a:rPr lang="hu-HU"/>
              <a:t>:</a:t>
            </a:r>
          </a:p>
          <a:p>
            <a:pPr lvl="1"/>
            <a:r>
              <a:rPr lang="hu-HU"/>
              <a:t>Az azonos </a:t>
            </a:r>
            <a:r>
              <a:rPr lang="hu-HU" err="1"/>
              <a:t>precedenciájú</a:t>
            </a:r>
            <a:r>
              <a:rPr lang="hu-HU"/>
              <a:t> operátorokat tartalmazó kifejezésekben a kiértékelés iránya</a:t>
            </a:r>
          </a:p>
          <a:p>
            <a:r>
              <a:rPr lang="hu-HU"/>
              <a:t>Kép forrása:</a:t>
            </a:r>
          </a:p>
          <a:p>
            <a:pPr lvl="1"/>
            <a:r>
              <a:rPr lang="hu-HU"/>
              <a:t>https://slideplayer.hu/slide/2140789/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95005C65-9B89-3087-1041-D7ABA75C7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616151" y="2214880"/>
            <a:ext cx="6038475" cy="3957319"/>
          </a:xfrm>
          <a:prstGeom prst="roundRect">
            <a:avLst>
              <a:gd name="adj" fmla="val 1415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89989-8372-202C-70CC-5BA1B07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13" y="552525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előállítása: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Shunting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-yard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F63ED-B146-F2D3-43E1-D712A88C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721224"/>
            <a:ext cx="9471023" cy="47913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soron következő karakter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Operandus: → outputra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Operátor: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BJ t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pus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ü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 a vermet az outputra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els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ő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 &lt;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precedenci</a:t>
            </a:r>
            <a:r>
              <a:rPr lang="hu-HU" sz="1800" kern="100" err="1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hu-HU" sz="1800" kern="100" err="1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oper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torig (ezt m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 nem bele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é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rtve)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ilyen nincs =&gt; a verem alj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ig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( -t l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  =&gt; meg</a:t>
            </a:r>
            <a:r>
              <a:rPr lang="hu-HU" sz="18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á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ll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verembe</a:t>
            </a:r>
          </a:p>
        </p:txBody>
      </p:sp>
    </p:spTree>
    <p:extLst>
      <p:ext uri="{BB962C8B-B14F-4D97-AF65-F5344CB8AC3E}">
        <p14:creationId xmlns:p14="http://schemas.microsoft.com/office/powerpoint/2010/main" val="210102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022-B001-9945-7B5F-4547243E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D64832-30B5-C6D6-7237-9F4E2F38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071" y="208281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előállítása: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Shunting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-yard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0845DC-6B36-A55F-6A7E-1719D961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1341120"/>
            <a:ext cx="9906000" cy="5171440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JB t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pus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ú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→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ü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000" kern="100">
                <a:effectLst/>
                <a:ea typeface="Aptos" panose="020B0004020202020204" pitchFamily="34" charset="0"/>
                <a:cs typeface="Aptos" panose="020B0004020202020204" pitchFamily="34" charset="0"/>
              </a:rPr>
              <a:t>í</a:t>
            </a: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 a vermet az outputra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első nálánál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</a:t>
            </a:r>
            <a:r>
              <a:rPr lang="hu-HU" sz="1800" kern="1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precedenciájú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operátorig (ezt már nem beleértve)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ha ilyen  nincs =&gt; a verem aljáig 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( -t lát  =&gt; megáll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→ verembe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 :→ verembe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): </a:t>
            </a: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→ üríti a vermet az outputra a következő ( -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ig</a:t>
            </a:r>
            <a:endParaRPr lang="hu-HU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Kiveszi a ( -</a:t>
            </a:r>
            <a:r>
              <a:rPr lang="hu-HU" sz="18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et</a:t>
            </a:r>
            <a:r>
              <a:rPr lang="hu-HU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de azt nem írja az outputra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kifejezés valamennyi karakterét feldolgoztuk </a:t>
            </a:r>
            <a:b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=&gt; a vermet kiürítjük az outputra</a:t>
            </a:r>
          </a:p>
        </p:txBody>
      </p:sp>
    </p:spTree>
    <p:extLst>
      <p:ext uri="{BB962C8B-B14F-4D97-AF65-F5344CB8AC3E}">
        <p14:creationId xmlns:p14="http://schemas.microsoft.com/office/powerpoint/2010/main" val="28227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1E1A1173-E82C-0D33-DD8F-EE7C940F960D}"/>
              </a:ext>
            </a:extLst>
          </p:cNvPr>
          <p:cNvSpPr/>
          <p:nvPr/>
        </p:nvSpPr>
        <p:spPr>
          <a:xfrm>
            <a:off x="896454" y="5741834"/>
            <a:ext cx="9692640" cy="89264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447597FC-C693-5579-F086-7E0F3ACAB997}"/>
              </a:ext>
            </a:extLst>
          </p:cNvPr>
          <p:cNvSpPr/>
          <p:nvPr/>
        </p:nvSpPr>
        <p:spPr>
          <a:xfrm>
            <a:off x="772160" y="2113280"/>
            <a:ext cx="9692640" cy="66887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">
            <a:extLst>
              <a:ext uri="{FF2B5EF4-FFF2-40B4-BE49-F238E27FC236}">
                <a16:creationId xmlns:a16="http://schemas.microsoft.com/office/drawing/2014/main" id="{1F8C45D5-07FF-4930-9D91-13A90BD7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9060"/>
          </a:xfrm>
        </p:spPr>
        <p:txBody>
          <a:bodyPr>
            <a:normAutofit/>
          </a:bodyPr>
          <a:lstStyle/>
          <a:p>
            <a:r>
              <a:rPr lang="hu-HU"/>
              <a:t>Lengyel formára hozás lejátszása*</a:t>
            </a:r>
          </a:p>
        </p:txBody>
      </p:sp>
      <p:sp>
        <p:nvSpPr>
          <p:cNvPr id="10" name="Tartalom">
            <a:extLst>
              <a:ext uri="{FF2B5EF4-FFF2-40B4-BE49-F238E27FC236}">
                <a16:creationId xmlns:a16="http://schemas.microsoft.com/office/drawing/2014/main" id="{A21EC124-B3D3-487A-A5BA-66ECD988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58" y="1637407"/>
            <a:ext cx="8595360" cy="4649656"/>
          </a:xfrm>
        </p:spPr>
        <p:txBody>
          <a:bodyPr anchor="t">
            <a:normAutofit/>
          </a:bodyPr>
          <a:lstStyle/>
          <a:p>
            <a:r>
              <a:rPr lang="hu-HU" err="1"/>
              <a:t>Infix</a:t>
            </a:r>
            <a:r>
              <a:rPr lang="hu-HU"/>
              <a:t> alak: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Verem: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z="600"/>
          </a:p>
          <a:p>
            <a:r>
              <a:rPr lang="hu-HU"/>
              <a:t>Lengyel forma:</a:t>
            </a:r>
          </a:p>
        </p:txBody>
      </p:sp>
      <p:graphicFrame>
        <p:nvGraphicFramePr>
          <p:cNvPr id="13" name="INFIX ALAK">
            <a:extLst>
              <a:ext uri="{FF2B5EF4-FFF2-40B4-BE49-F238E27FC236}">
                <a16:creationId xmlns:a16="http://schemas.microsoft.com/office/drawing/2014/main" id="{2C89856A-FA80-4214-B587-D2C228B23F89}"/>
              </a:ext>
            </a:extLst>
          </p:cNvPr>
          <p:cNvGraphicFramePr>
            <a:graphicFrameLocks/>
          </p:cNvGraphicFramePr>
          <p:nvPr/>
        </p:nvGraphicFramePr>
        <p:xfrm>
          <a:off x="1261872" y="2219325"/>
          <a:ext cx="89280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2761374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4816924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8733365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9664121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315746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8722888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20079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00502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8011655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108556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319123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1634105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9982458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792896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818232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9212613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695343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0528894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0548767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62763554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9478366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05169597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79374932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18017643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2796995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309686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56730676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2271197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66873485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4485939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438711708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94842"/>
                  </a:ext>
                </a:extLst>
              </a:tr>
            </a:tbl>
          </a:graphicData>
        </a:graphic>
      </p:graphicFrame>
      <p:graphicFrame>
        <p:nvGraphicFramePr>
          <p:cNvPr id="3" name="LENGYEL FORMA 1">
            <a:extLst>
              <a:ext uri="{FF2B5EF4-FFF2-40B4-BE49-F238E27FC236}">
                <a16:creationId xmlns:a16="http://schemas.microsoft.com/office/drawing/2014/main" id="{3FFD084D-782E-4144-A33C-36DA7BFC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445144"/>
              </p:ext>
            </p:extLst>
          </p:nvPr>
        </p:nvGraphicFramePr>
        <p:xfrm>
          <a:off x="1260273" y="5954494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7" name="LENGYEL FORMA 2">
            <a:extLst>
              <a:ext uri="{FF2B5EF4-FFF2-40B4-BE49-F238E27FC236}">
                <a16:creationId xmlns:a16="http://schemas.microsoft.com/office/drawing/2014/main" id="{2E6BF042-EB94-4FAC-A26B-D3BC6286A5BD}"/>
              </a:ext>
            </a:extLst>
          </p:cNvPr>
          <p:cNvGraphicFramePr>
            <a:graphicFrameLocks noGrp="1"/>
          </p:cNvGraphicFramePr>
          <p:nvPr/>
        </p:nvGraphicFramePr>
        <p:xfrm>
          <a:off x="1615797" y="595551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8" name="LENGYEL FORMA 3">
            <a:extLst>
              <a:ext uri="{FF2B5EF4-FFF2-40B4-BE49-F238E27FC236}">
                <a16:creationId xmlns:a16="http://schemas.microsoft.com/office/drawing/2014/main" id="{D7744B17-0670-48A9-B32F-64A795DFB652}"/>
              </a:ext>
            </a:extLst>
          </p:cNvPr>
          <p:cNvGraphicFramePr>
            <a:graphicFrameLocks noGrp="1"/>
          </p:cNvGraphicFramePr>
          <p:nvPr/>
        </p:nvGraphicFramePr>
        <p:xfrm>
          <a:off x="1972348" y="595551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6" name="LENGYEL FORMA 4">
            <a:extLst>
              <a:ext uri="{FF2B5EF4-FFF2-40B4-BE49-F238E27FC236}">
                <a16:creationId xmlns:a16="http://schemas.microsoft.com/office/drawing/2014/main" id="{1E9B3836-E1A4-49D4-AD58-BB8AF85D9E1C}"/>
              </a:ext>
            </a:extLst>
          </p:cNvPr>
          <p:cNvGraphicFramePr>
            <a:graphicFrameLocks noGrp="1"/>
          </p:cNvGraphicFramePr>
          <p:nvPr/>
        </p:nvGraphicFramePr>
        <p:xfrm>
          <a:off x="232716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7" name="LENGYEL FORMA 5">
            <a:extLst>
              <a:ext uri="{FF2B5EF4-FFF2-40B4-BE49-F238E27FC236}">
                <a16:creationId xmlns:a16="http://schemas.microsoft.com/office/drawing/2014/main" id="{BA54F7F4-867A-4E27-BECB-9C531C07522E}"/>
              </a:ext>
            </a:extLst>
          </p:cNvPr>
          <p:cNvGraphicFramePr>
            <a:graphicFrameLocks noGrp="1"/>
          </p:cNvGraphicFramePr>
          <p:nvPr/>
        </p:nvGraphicFramePr>
        <p:xfrm>
          <a:off x="2672004" y="5955519"/>
          <a:ext cx="356400" cy="42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29406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5" name="LENGYEL FORMA 6">
            <a:extLst>
              <a:ext uri="{FF2B5EF4-FFF2-40B4-BE49-F238E27FC236}">
                <a16:creationId xmlns:a16="http://schemas.microsoft.com/office/drawing/2014/main" id="{FCE57668-B784-4181-A5C7-818E8694C534}"/>
              </a:ext>
            </a:extLst>
          </p:cNvPr>
          <p:cNvGraphicFramePr>
            <a:graphicFrameLocks noGrp="1"/>
          </p:cNvGraphicFramePr>
          <p:nvPr/>
        </p:nvGraphicFramePr>
        <p:xfrm>
          <a:off x="302709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4" name="LENGYEL FORMA 7">
            <a:extLst>
              <a:ext uri="{FF2B5EF4-FFF2-40B4-BE49-F238E27FC236}">
                <a16:creationId xmlns:a16="http://schemas.microsoft.com/office/drawing/2014/main" id="{1D88E43D-7595-448C-B26F-78BDBDDC1EFF}"/>
              </a:ext>
            </a:extLst>
          </p:cNvPr>
          <p:cNvGraphicFramePr>
            <a:graphicFrameLocks noGrp="1"/>
          </p:cNvGraphicFramePr>
          <p:nvPr/>
        </p:nvGraphicFramePr>
        <p:xfrm>
          <a:off x="3383499" y="59636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3" name="LENGYEL FORMA 8">
            <a:extLst>
              <a:ext uri="{FF2B5EF4-FFF2-40B4-BE49-F238E27FC236}">
                <a16:creationId xmlns:a16="http://schemas.microsoft.com/office/drawing/2014/main" id="{53217A9F-9A8A-4EBC-B62D-76D446E35B6B}"/>
              </a:ext>
            </a:extLst>
          </p:cNvPr>
          <p:cNvGraphicFramePr>
            <a:graphicFrameLocks noGrp="1"/>
          </p:cNvGraphicFramePr>
          <p:nvPr/>
        </p:nvGraphicFramePr>
        <p:xfrm>
          <a:off x="3746451" y="5948384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2" name="LENGYEL FORMA 9">
            <a:extLst>
              <a:ext uri="{FF2B5EF4-FFF2-40B4-BE49-F238E27FC236}">
                <a16:creationId xmlns:a16="http://schemas.microsoft.com/office/drawing/2014/main" id="{EEE69753-DF9B-4FD6-95F1-819B5657CE24}"/>
              </a:ext>
            </a:extLst>
          </p:cNvPr>
          <p:cNvGraphicFramePr>
            <a:graphicFrameLocks noGrp="1"/>
          </p:cNvGraphicFramePr>
          <p:nvPr/>
        </p:nvGraphicFramePr>
        <p:xfrm>
          <a:off x="4095058" y="596973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1" name="LENGYEL FORMA 10">
            <a:extLst>
              <a:ext uri="{FF2B5EF4-FFF2-40B4-BE49-F238E27FC236}">
                <a16:creationId xmlns:a16="http://schemas.microsoft.com/office/drawing/2014/main" id="{7D062D55-8F52-4EF8-BA9A-B6A2A3C0874D}"/>
              </a:ext>
            </a:extLst>
          </p:cNvPr>
          <p:cNvGraphicFramePr>
            <a:graphicFrameLocks noGrp="1"/>
          </p:cNvGraphicFramePr>
          <p:nvPr/>
        </p:nvGraphicFramePr>
        <p:xfrm>
          <a:off x="444144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30" name="LENGYEL FORMA 11">
            <a:extLst>
              <a:ext uri="{FF2B5EF4-FFF2-40B4-BE49-F238E27FC236}">
                <a16:creationId xmlns:a16="http://schemas.microsoft.com/office/drawing/2014/main" id="{D79D751D-13C9-432A-8455-94DA3D5E781A}"/>
              </a:ext>
            </a:extLst>
          </p:cNvPr>
          <p:cNvGraphicFramePr>
            <a:graphicFrameLocks noGrp="1"/>
          </p:cNvGraphicFramePr>
          <p:nvPr/>
        </p:nvGraphicFramePr>
        <p:xfrm>
          <a:off x="4796590" y="5962601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9" name="LENGYEL FORMA 12">
            <a:extLst>
              <a:ext uri="{FF2B5EF4-FFF2-40B4-BE49-F238E27FC236}">
                <a16:creationId xmlns:a16="http://schemas.microsoft.com/office/drawing/2014/main" id="{F192B5DE-F6EE-41F8-A948-DED0EAFD7EE0}"/>
              </a:ext>
            </a:extLst>
          </p:cNvPr>
          <p:cNvGraphicFramePr>
            <a:graphicFrameLocks noGrp="1"/>
          </p:cNvGraphicFramePr>
          <p:nvPr/>
        </p:nvGraphicFramePr>
        <p:xfrm>
          <a:off x="5149515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8" name="LENGYEL FORMA 13">
            <a:extLst>
              <a:ext uri="{FF2B5EF4-FFF2-40B4-BE49-F238E27FC236}">
                <a16:creationId xmlns:a16="http://schemas.microsoft.com/office/drawing/2014/main" id="{B7450146-2B4A-4216-92DC-0DD3001EACC4}"/>
              </a:ext>
            </a:extLst>
          </p:cNvPr>
          <p:cNvGraphicFramePr>
            <a:graphicFrameLocks noGrp="1"/>
          </p:cNvGraphicFramePr>
          <p:nvPr/>
        </p:nvGraphicFramePr>
        <p:xfrm>
          <a:off x="5503953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7" name="LENGYEL FORMA 14">
            <a:extLst>
              <a:ext uri="{FF2B5EF4-FFF2-40B4-BE49-F238E27FC236}">
                <a16:creationId xmlns:a16="http://schemas.microsoft.com/office/drawing/2014/main" id="{CA7279DC-B892-4FF7-8804-B4CA6CB337D3}"/>
              </a:ext>
            </a:extLst>
          </p:cNvPr>
          <p:cNvGraphicFramePr>
            <a:graphicFrameLocks noGrp="1"/>
          </p:cNvGraphicFramePr>
          <p:nvPr/>
        </p:nvGraphicFramePr>
        <p:xfrm>
          <a:off x="5854522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6" name="LENGYEL FORMA 15">
            <a:extLst>
              <a:ext uri="{FF2B5EF4-FFF2-40B4-BE49-F238E27FC236}">
                <a16:creationId xmlns:a16="http://schemas.microsoft.com/office/drawing/2014/main" id="{1D1E7C25-189F-471F-9B6C-641999AF87FD}"/>
              </a:ext>
            </a:extLst>
          </p:cNvPr>
          <p:cNvGraphicFramePr>
            <a:graphicFrameLocks noGrp="1"/>
          </p:cNvGraphicFramePr>
          <p:nvPr/>
        </p:nvGraphicFramePr>
        <p:xfrm>
          <a:off x="6208404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5" name="LENGYEL FORMA 16">
            <a:extLst>
              <a:ext uri="{FF2B5EF4-FFF2-40B4-BE49-F238E27FC236}">
                <a16:creationId xmlns:a16="http://schemas.microsoft.com/office/drawing/2014/main" id="{429BEFA8-0145-425B-A099-96C43F185DD6}"/>
              </a:ext>
            </a:extLst>
          </p:cNvPr>
          <p:cNvGraphicFramePr>
            <a:graphicFrameLocks noGrp="1"/>
          </p:cNvGraphicFramePr>
          <p:nvPr/>
        </p:nvGraphicFramePr>
        <p:xfrm>
          <a:off x="6563499" y="597789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4" name="LENGYEL FORMA 17">
            <a:extLst>
              <a:ext uri="{FF2B5EF4-FFF2-40B4-BE49-F238E27FC236}">
                <a16:creationId xmlns:a16="http://schemas.microsoft.com/office/drawing/2014/main" id="{E48200FA-C149-4A01-81EA-BD5C93F09C61}"/>
              </a:ext>
            </a:extLst>
          </p:cNvPr>
          <p:cNvGraphicFramePr>
            <a:graphicFrameLocks noGrp="1"/>
          </p:cNvGraphicFramePr>
          <p:nvPr/>
        </p:nvGraphicFramePr>
        <p:xfrm>
          <a:off x="6924463" y="595555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3" name="LENGYEL FORMA 18">
            <a:extLst>
              <a:ext uri="{FF2B5EF4-FFF2-40B4-BE49-F238E27FC236}">
                <a16:creationId xmlns:a16="http://schemas.microsoft.com/office/drawing/2014/main" id="{1276E222-F7D4-4505-A1D9-7895BE8621B5}"/>
              </a:ext>
            </a:extLst>
          </p:cNvPr>
          <p:cNvGraphicFramePr>
            <a:graphicFrameLocks noGrp="1"/>
          </p:cNvGraphicFramePr>
          <p:nvPr/>
        </p:nvGraphicFramePr>
        <p:xfrm>
          <a:off x="728153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1" name="LENGYEL FORMA 19">
            <a:extLst>
              <a:ext uri="{FF2B5EF4-FFF2-40B4-BE49-F238E27FC236}">
                <a16:creationId xmlns:a16="http://schemas.microsoft.com/office/drawing/2014/main" id="{542914E0-D0BC-4A05-A9E2-DB44E94FEA70}"/>
              </a:ext>
            </a:extLst>
          </p:cNvPr>
          <p:cNvGraphicFramePr>
            <a:graphicFrameLocks noGrp="1"/>
          </p:cNvGraphicFramePr>
          <p:nvPr/>
        </p:nvGraphicFramePr>
        <p:xfrm>
          <a:off x="7637414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20" name="LENGYEL FORMA 20">
            <a:extLst>
              <a:ext uri="{FF2B5EF4-FFF2-40B4-BE49-F238E27FC236}">
                <a16:creationId xmlns:a16="http://schemas.microsoft.com/office/drawing/2014/main" id="{52AD18D8-3CD1-4061-9B13-F2407334B38E}"/>
              </a:ext>
            </a:extLst>
          </p:cNvPr>
          <p:cNvGraphicFramePr>
            <a:graphicFrameLocks noGrp="1"/>
          </p:cNvGraphicFramePr>
          <p:nvPr/>
        </p:nvGraphicFramePr>
        <p:xfrm>
          <a:off x="7990901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9" name="LENGYEL FORMA 21">
            <a:extLst>
              <a:ext uri="{FF2B5EF4-FFF2-40B4-BE49-F238E27FC236}">
                <a16:creationId xmlns:a16="http://schemas.microsoft.com/office/drawing/2014/main" id="{92FDD8AB-F6B4-4D19-B4FE-F54BE9CE560C}"/>
              </a:ext>
            </a:extLst>
          </p:cNvPr>
          <p:cNvGraphicFramePr>
            <a:graphicFrameLocks noGrp="1"/>
          </p:cNvGraphicFramePr>
          <p:nvPr/>
        </p:nvGraphicFramePr>
        <p:xfrm>
          <a:off x="8348635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8" name="LENGYEL FORMA 22">
            <a:extLst>
              <a:ext uri="{FF2B5EF4-FFF2-40B4-BE49-F238E27FC236}">
                <a16:creationId xmlns:a16="http://schemas.microsoft.com/office/drawing/2014/main" id="{E96A1883-288F-4507-BA72-EA7C8BCFD48B}"/>
              </a:ext>
            </a:extLst>
          </p:cNvPr>
          <p:cNvGraphicFramePr>
            <a:graphicFrameLocks noGrp="1"/>
          </p:cNvGraphicFramePr>
          <p:nvPr/>
        </p:nvGraphicFramePr>
        <p:xfrm>
          <a:off x="8718140" y="5972179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7" name="LENGYEL FORMA 23">
            <a:extLst>
              <a:ext uri="{FF2B5EF4-FFF2-40B4-BE49-F238E27FC236}">
                <a16:creationId xmlns:a16="http://schemas.microsoft.com/office/drawing/2014/main" id="{0B6D1A58-5DF1-48AB-9DFB-CB6A7A84B35B}"/>
              </a:ext>
            </a:extLst>
          </p:cNvPr>
          <p:cNvGraphicFramePr>
            <a:graphicFrameLocks noGrp="1"/>
          </p:cNvGraphicFramePr>
          <p:nvPr/>
        </p:nvGraphicFramePr>
        <p:xfrm>
          <a:off x="9071382" y="5977896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6" name="LENGYEL FORMA 24">
            <a:extLst>
              <a:ext uri="{FF2B5EF4-FFF2-40B4-BE49-F238E27FC236}">
                <a16:creationId xmlns:a16="http://schemas.microsoft.com/office/drawing/2014/main" id="{182C051A-F537-4FDE-87BF-A53EBBE248C4}"/>
              </a:ext>
            </a:extLst>
          </p:cNvPr>
          <p:cNvGraphicFramePr>
            <a:graphicFrameLocks noGrp="1"/>
          </p:cNvGraphicFramePr>
          <p:nvPr/>
        </p:nvGraphicFramePr>
        <p:xfrm>
          <a:off x="9404022" y="5940317"/>
          <a:ext cx="424213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213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15" name="LENGYEL FORMA 25">
            <a:extLst>
              <a:ext uri="{FF2B5EF4-FFF2-40B4-BE49-F238E27FC236}">
                <a16:creationId xmlns:a16="http://schemas.microsoft.com/office/drawing/2014/main" id="{36118948-1AAF-4771-A79B-876DF62691EE}"/>
              </a:ext>
            </a:extLst>
          </p:cNvPr>
          <p:cNvGraphicFramePr>
            <a:graphicFrameLocks noGrp="1"/>
          </p:cNvGraphicFramePr>
          <p:nvPr/>
        </p:nvGraphicFramePr>
        <p:xfrm>
          <a:off x="9832861" y="5956937"/>
          <a:ext cx="356400" cy="4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00">
                  <a:extLst>
                    <a:ext uri="{9D8B030D-6E8A-4147-A177-3AD203B41FA5}">
                      <a16:colId xmlns:a16="http://schemas.microsoft.com/office/drawing/2014/main" val="149258891"/>
                    </a:ext>
                  </a:extLst>
                </a:gridCol>
              </a:tblGrid>
              <a:tr h="446400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51580"/>
                  </a:ext>
                </a:extLst>
              </a:tr>
            </a:tbl>
          </a:graphicData>
        </a:graphic>
      </p:graphicFrame>
      <p:graphicFrame>
        <p:nvGraphicFramePr>
          <p:cNvPr id="72" name="VEREM START">
            <a:extLst>
              <a:ext uri="{FF2B5EF4-FFF2-40B4-BE49-F238E27FC236}">
                <a16:creationId xmlns:a16="http://schemas.microsoft.com/office/drawing/2014/main" id="{B5E630C6-DFE9-4AF8-8279-0A08CC322A7F}"/>
              </a:ext>
            </a:extLst>
          </p:cNvPr>
          <p:cNvGraphicFramePr>
            <a:graphicFrameLocks noGrp="1"/>
          </p:cNvGraphicFramePr>
          <p:nvPr/>
        </p:nvGraphicFramePr>
        <p:xfrm>
          <a:off x="1272930" y="3127993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41" name="VEREM 1">
            <a:extLst>
              <a:ext uri="{FF2B5EF4-FFF2-40B4-BE49-F238E27FC236}">
                <a16:creationId xmlns:a16="http://schemas.microsoft.com/office/drawing/2014/main" id="{22F369E5-3F85-4446-844B-4ECD28C39DCE}"/>
              </a:ext>
            </a:extLst>
          </p:cNvPr>
          <p:cNvGraphicFramePr>
            <a:graphicFrameLocks noGrp="1"/>
          </p:cNvGraphicFramePr>
          <p:nvPr/>
        </p:nvGraphicFramePr>
        <p:xfrm>
          <a:off x="1573267" y="3126210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8" name="VEREM 2">
            <a:extLst>
              <a:ext uri="{FF2B5EF4-FFF2-40B4-BE49-F238E27FC236}">
                <a16:creationId xmlns:a16="http://schemas.microsoft.com/office/drawing/2014/main" id="{BDCA7D4A-C7B2-4EC5-B1D8-28D8BC35BA49}"/>
              </a:ext>
            </a:extLst>
          </p:cNvPr>
          <p:cNvGraphicFramePr>
            <a:graphicFrameLocks noGrp="1"/>
          </p:cNvGraphicFramePr>
          <p:nvPr/>
        </p:nvGraphicFramePr>
        <p:xfrm>
          <a:off x="214926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3" name="VEREM 3">
            <a:extLst>
              <a:ext uri="{FF2B5EF4-FFF2-40B4-BE49-F238E27FC236}">
                <a16:creationId xmlns:a16="http://schemas.microsoft.com/office/drawing/2014/main" id="{A8E2FE17-50D8-4608-958A-BB25289EDD41}"/>
              </a:ext>
            </a:extLst>
          </p:cNvPr>
          <p:cNvGraphicFramePr>
            <a:graphicFrameLocks noGrp="1"/>
          </p:cNvGraphicFramePr>
          <p:nvPr/>
        </p:nvGraphicFramePr>
        <p:xfrm>
          <a:off x="272382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5" name="VEREM 4">
            <a:extLst>
              <a:ext uri="{FF2B5EF4-FFF2-40B4-BE49-F238E27FC236}">
                <a16:creationId xmlns:a16="http://schemas.microsoft.com/office/drawing/2014/main" id="{B96BB9CE-B05E-431A-9F57-9B35C12B93A2}"/>
              </a:ext>
            </a:extLst>
          </p:cNvPr>
          <p:cNvGraphicFramePr>
            <a:graphicFrameLocks noGrp="1"/>
          </p:cNvGraphicFramePr>
          <p:nvPr/>
        </p:nvGraphicFramePr>
        <p:xfrm>
          <a:off x="300897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5" name="VEREM 5">
            <a:extLst>
              <a:ext uri="{FF2B5EF4-FFF2-40B4-BE49-F238E27FC236}">
                <a16:creationId xmlns:a16="http://schemas.microsoft.com/office/drawing/2014/main" id="{280AB604-B00E-41F0-87BD-2B68329FFFCA}"/>
              </a:ext>
            </a:extLst>
          </p:cNvPr>
          <p:cNvGraphicFramePr>
            <a:graphicFrameLocks noGrp="1"/>
          </p:cNvGraphicFramePr>
          <p:nvPr/>
        </p:nvGraphicFramePr>
        <p:xfrm>
          <a:off x="3592404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4" name="VEREM 6">
            <a:extLst>
              <a:ext uri="{FF2B5EF4-FFF2-40B4-BE49-F238E27FC236}">
                <a16:creationId xmlns:a16="http://schemas.microsoft.com/office/drawing/2014/main" id="{7DB286FC-3D4D-4631-B5ED-B5FA44AA30CB}"/>
              </a:ext>
            </a:extLst>
          </p:cNvPr>
          <p:cNvGraphicFramePr>
            <a:graphicFrameLocks noGrp="1"/>
          </p:cNvGraphicFramePr>
          <p:nvPr/>
        </p:nvGraphicFramePr>
        <p:xfrm>
          <a:off x="4170153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6" name="VEREM 7">
            <a:extLst>
              <a:ext uri="{FF2B5EF4-FFF2-40B4-BE49-F238E27FC236}">
                <a16:creationId xmlns:a16="http://schemas.microsoft.com/office/drawing/2014/main" id="{D4353BD2-5DC9-48DE-9391-2EDFDF50F603}"/>
              </a:ext>
            </a:extLst>
          </p:cNvPr>
          <p:cNvGraphicFramePr>
            <a:graphicFrameLocks noGrp="1"/>
          </p:cNvGraphicFramePr>
          <p:nvPr/>
        </p:nvGraphicFramePr>
        <p:xfrm>
          <a:off x="445530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5" name="VEREM 8">
            <a:extLst>
              <a:ext uri="{FF2B5EF4-FFF2-40B4-BE49-F238E27FC236}">
                <a16:creationId xmlns:a16="http://schemas.microsoft.com/office/drawing/2014/main" id="{EBFD8C63-185F-4CDF-9BD2-022C73FFB1C3}"/>
              </a:ext>
            </a:extLst>
          </p:cNvPr>
          <p:cNvGraphicFramePr>
            <a:graphicFrameLocks noGrp="1"/>
          </p:cNvGraphicFramePr>
          <p:nvPr/>
        </p:nvGraphicFramePr>
        <p:xfrm>
          <a:off x="504113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1" name="VEREM 9">
            <a:extLst>
              <a:ext uri="{FF2B5EF4-FFF2-40B4-BE49-F238E27FC236}">
                <a16:creationId xmlns:a16="http://schemas.microsoft.com/office/drawing/2014/main" id="{3A7CAB45-127E-4A33-8A25-3A38E3C91729}"/>
              </a:ext>
            </a:extLst>
          </p:cNvPr>
          <p:cNvGraphicFramePr>
            <a:graphicFrameLocks noGrp="1"/>
          </p:cNvGraphicFramePr>
          <p:nvPr/>
        </p:nvGraphicFramePr>
        <p:xfrm>
          <a:off x="561787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4" name="VEREM 10">
            <a:extLst>
              <a:ext uri="{FF2B5EF4-FFF2-40B4-BE49-F238E27FC236}">
                <a16:creationId xmlns:a16="http://schemas.microsoft.com/office/drawing/2014/main" id="{B5B11FFB-1BE0-4A45-9565-FC51439A30B2}"/>
              </a:ext>
            </a:extLst>
          </p:cNvPr>
          <p:cNvGraphicFramePr>
            <a:graphicFrameLocks noGrp="1"/>
          </p:cNvGraphicFramePr>
          <p:nvPr/>
        </p:nvGraphicFramePr>
        <p:xfrm>
          <a:off x="5902149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0" name="VEREM 11">
            <a:extLst>
              <a:ext uri="{FF2B5EF4-FFF2-40B4-BE49-F238E27FC236}">
                <a16:creationId xmlns:a16="http://schemas.microsoft.com/office/drawing/2014/main" id="{E1B25025-3033-4094-9560-782E5A3AEF13}"/>
              </a:ext>
            </a:extLst>
          </p:cNvPr>
          <p:cNvGraphicFramePr>
            <a:graphicFrameLocks noGrp="1"/>
          </p:cNvGraphicFramePr>
          <p:nvPr/>
        </p:nvGraphicFramePr>
        <p:xfrm>
          <a:off x="6474651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8" name="VEREM 12">
            <a:extLst>
              <a:ext uri="{FF2B5EF4-FFF2-40B4-BE49-F238E27FC236}">
                <a16:creationId xmlns:a16="http://schemas.microsoft.com/office/drawing/2014/main" id="{E5B68C57-8384-42AA-BD8D-CE7B57CFC2A5}"/>
              </a:ext>
            </a:extLst>
          </p:cNvPr>
          <p:cNvGraphicFramePr>
            <a:graphicFrameLocks noGrp="1"/>
          </p:cNvGraphicFramePr>
          <p:nvPr/>
        </p:nvGraphicFramePr>
        <p:xfrm>
          <a:off x="7055709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6" name="VEREM 13">
            <a:extLst>
              <a:ext uri="{FF2B5EF4-FFF2-40B4-BE49-F238E27FC236}">
                <a16:creationId xmlns:a16="http://schemas.microsoft.com/office/drawing/2014/main" id="{B46ED2C1-2E0D-492C-9DD8-0E6AF36755C8}"/>
              </a:ext>
            </a:extLst>
          </p:cNvPr>
          <p:cNvGraphicFramePr>
            <a:graphicFrameLocks noGrp="1"/>
          </p:cNvGraphicFramePr>
          <p:nvPr/>
        </p:nvGraphicFramePr>
        <p:xfrm>
          <a:off x="7343534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3" name="VEREM 14">
            <a:extLst>
              <a:ext uri="{FF2B5EF4-FFF2-40B4-BE49-F238E27FC236}">
                <a16:creationId xmlns:a16="http://schemas.microsoft.com/office/drawing/2014/main" id="{39F6D4BB-9BF6-455E-92DD-634C89212934}"/>
              </a:ext>
            </a:extLst>
          </p:cNvPr>
          <p:cNvGraphicFramePr>
            <a:graphicFrameLocks noGrp="1"/>
          </p:cNvGraphicFramePr>
          <p:nvPr/>
        </p:nvGraphicFramePr>
        <p:xfrm>
          <a:off x="792178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0" name="VEREM 15">
            <a:extLst>
              <a:ext uri="{FF2B5EF4-FFF2-40B4-BE49-F238E27FC236}">
                <a16:creationId xmlns:a16="http://schemas.microsoft.com/office/drawing/2014/main" id="{AA1F89A2-01C1-4701-9AD2-C4B5292F7B42}"/>
              </a:ext>
            </a:extLst>
          </p:cNvPr>
          <p:cNvGraphicFramePr>
            <a:graphicFrameLocks noGrp="1"/>
          </p:cNvGraphicFramePr>
          <p:nvPr/>
        </p:nvGraphicFramePr>
        <p:xfrm>
          <a:off x="8209788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2" name="VEREM 16">
            <a:extLst>
              <a:ext uri="{FF2B5EF4-FFF2-40B4-BE49-F238E27FC236}">
                <a16:creationId xmlns:a16="http://schemas.microsoft.com/office/drawing/2014/main" id="{CE5AABB6-9E1D-450B-893B-9D55DF26D2F4}"/>
              </a:ext>
            </a:extLst>
          </p:cNvPr>
          <p:cNvGraphicFramePr>
            <a:graphicFrameLocks noGrp="1"/>
          </p:cNvGraphicFramePr>
          <p:nvPr/>
        </p:nvGraphicFramePr>
        <p:xfrm>
          <a:off x="8795522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7" name="VEREM 17">
            <a:extLst>
              <a:ext uri="{FF2B5EF4-FFF2-40B4-BE49-F238E27FC236}">
                <a16:creationId xmlns:a16="http://schemas.microsoft.com/office/drawing/2014/main" id="{096498FC-1744-4B62-99FC-BA26A6E7F8C8}"/>
              </a:ext>
            </a:extLst>
          </p:cNvPr>
          <p:cNvGraphicFramePr>
            <a:graphicFrameLocks noGrp="1"/>
          </p:cNvGraphicFramePr>
          <p:nvPr/>
        </p:nvGraphicFramePr>
        <p:xfrm>
          <a:off x="9367841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8" name="VEREM 18">
            <a:extLst>
              <a:ext uri="{FF2B5EF4-FFF2-40B4-BE49-F238E27FC236}">
                <a16:creationId xmlns:a16="http://schemas.microsoft.com/office/drawing/2014/main" id="{F509107B-7699-4B30-8CAA-2675A08707EA}"/>
              </a:ext>
            </a:extLst>
          </p:cNvPr>
          <p:cNvGraphicFramePr>
            <a:graphicFrameLocks noGrp="1"/>
          </p:cNvGraphicFramePr>
          <p:nvPr/>
        </p:nvGraphicFramePr>
        <p:xfrm>
          <a:off x="9654337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71" name="VEREM END">
            <a:extLst>
              <a:ext uri="{FF2B5EF4-FFF2-40B4-BE49-F238E27FC236}">
                <a16:creationId xmlns:a16="http://schemas.microsoft.com/office/drawing/2014/main" id="{641A3E88-6A0F-41C2-8014-A067CDB6D79D}"/>
              </a:ext>
            </a:extLst>
          </p:cNvPr>
          <p:cNvGraphicFramePr>
            <a:graphicFrameLocks noGrp="1"/>
          </p:cNvGraphicFramePr>
          <p:nvPr/>
        </p:nvGraphicFramePr>
        <p:xfrm>
          <a:off x="9940160" y="3121247"/>
          <a:ext cx="216000" cy="22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73" name="CURRENT">
            <a:extLst>
              <a:ext uri="{FF2B5EF4-FFF2-40B4-BE49-F238E27FC236}">
                <a16:creationId xmlns:a16="http://schemas.microsoft.com/office/drawing/2014/main" id="{2E724FB2-C9A1-47B4-B7DA-F7488698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64763"/>
              </p:ext>
            </p:extLst>
          </p:nvPr>
        </p:nvGraphicFramePr>
        <p:xfrm>
          <a:off x="1261872" y="2227696"/>
          <a:ext cx="288000" cy="42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23258545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43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2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416 L 0.02513 0.00393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3 0.00393 L 0.04896 0.0039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0393 L 0.07253 0.00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0.0037 L 0.09675 0.003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75 0.0037 L 0.12032 0.0034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2 0.00347 L 0.14388 0.003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8 0.0044 L 0.16784 0.0041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84 0.00416 L 0.19141 0.0039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41 0.00393 L 0.21498 0.003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98 0.0037 L 0.23855 0.00347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55 0.00347 L 0.26211 0.00324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11 0.00324 L 0.28568 0.0030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68 0.00301 L 0.30925 0.0027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82 0.00254 L 0.33138 0.0023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38 0.00231 L 0.35495 0.00208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95 0.00208 L 0.37852 0.00185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52 0.00185 L 0.40209 0.00162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09 0.00162 L 0.42566 0.00139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66 0.00139 L 0.44922 0.00115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22 0.00115 L 0.47279 0.00092 " pathEditMode="relative" rAng="0" ptsTypes="AA">
                                      <p:cBhvr>
                                        <p:cTn id="18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9 0.00092 L 0.49636 0.00069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3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36 0.00069 L 0.51993 0.00046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93 0.00046 L 0.54349 0.00023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9 0.00023 L 0.56706 2.96296E-6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06 2.96296E-6 L 0.59063 -0.00023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54 0.00115 L 0.61511 0.00092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511 0.00092 L 0.63868 0.00069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68 0.00069 L 0.66224 0.00046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0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0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50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224 0.00046 L 0.68568 0.00023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568 0.00023 L 0.70912 2.96296E-6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00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250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5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4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E08DA-8F65-DA02-CC97-CDC1A165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9B3E0E-771B-123F-2D25-2B834F75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899161"/>
            <a:ext cx="10018713" cy="1010919"/>
          </a:xfrm>
        </p:spPr>
        <p:txBody>
          <a:bodyPr anchor="t">
            <a:normAutofit fontScale="90000"/>
          </a:bodyPr>
          <a:lstStyle/>
          <a:p>
            <a:r>
              <a:rPr lang="hu-HU" sz="3600"/>
              <a:t>Lengyel forma kiértékelése algoritmusváz* </a:t>
            </a:r>
            <a:br>
              <a:rPr lang="hu-HU" sz="3600"/>
            </a:b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Lengyel forma </a:t>
            </a:r>
            <a:r>
              <a:rPr lang="hu-HU" sz="3600">
                <a:solidFill>
                  <a:srgbClr val="C00000"/>
                </a:solidFill>
              </a:rPr>
              <a:t>kiértékelése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hu-HU" sz="3600" kern="100" err="1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evalRPN</a:t>
            </a:r>
            <a:r>
              <a:rPr lang="hu-HU" sz="3600" kern="100">
                <a:solidFill>
                  <a:srgbClr val="C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algoritmus</a:t>
            </a:r>
            <a:br>
              <a:rPr lang="hu-HU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98B6E3-5A54-02A8-7621-D5B9603E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0" y="2032000"/>
            <a:ext cx="9471023" cy="44805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soron következő karakter 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Operandus értékét: → </a:t>
            </a:r>
            <a:r>
              <a:rPr lang="hu-HU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verembe</a:t>
            </a:r>
            <a:r>
              <a:rPr lang="hu-H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aritású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</a:t>
            </a:r>
            <a:r>
              <a:rPr lang="hu-H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perátor (</a:t>
            </a:r>
            <a:r>
              <a:rPr lang="hu-HU" sz="2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</a:t>
            </a:r>
            <a:r>
              <a:rPr lang="hu-HU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):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kiveszünk </a:t>
            </a:r>
            <a:r>
              <a:rPr lang="hu-HU" sz="24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elemet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20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 . . , </a:t>
            </a:r>
            <a:r>
              <a:rPr lang="hu-HU" sz="20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20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hu-HU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Visszatesszük: </a:t>
            </a:r>
            <a:r>
              <a:rPr lang="hu-HU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op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hu-HU" sz="24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. . . , x</a:t>
            </a:r>
            <a:r>
              <a:rPr lang="hu-HU" sz="24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értékét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Végül:  a veremben csak a </a:t>
            </a:r>
            <a:r>
              <a:rPr lang="hu-HU" sz="2800" dirty="0">
                <a:ea typeface="Aptos" panose="020B0004020202020204" pitchFamily="34" charset="0"/>
                <a:cs typeface="Times New Roman" panose="02020603050405020304" pitchFamily="18" charset="0"/>
              </a:rPr>
              <a:t>kifejezés értéke</a:t>
            </a:r>
            <a:r>
              <a:rPr lang="hu-HU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lesz</a:t>
            </a:r>
            <a:endParaRPr lang="hu-HU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1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704F9-2EF6-5501-9DDD-F355BF668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2BF63027-6F8D-7AD0-8B5B-9A92682CFCF8}"/>
              </a:ext>
            </a:extLst>
          </p:cNvPr>
          <p:cNvSpPr/>
          <p:nvPr/>
        </p:nvSpPr>
        <p:spPr>
          <a:xfrm>
            <a:off x="3734970" y="1826516"/>
            <a:ext cx="2912381" cy="981557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3DCA2EF5-A8FF-961C-C484-FF08E2C7A6D1}"/>
              </a:ext>
            </a:extLst>
          </p:cNvPr>
          <p:cNvSpPr/>
          <p:nvPr/>
        </p:nvSpPr>
        <p:spPr>
          <a:xfrm>
            <a:off x="3645647" y="5636507"/>
            <a:ext cx="999280" cy="89264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">
            <a:extLst>
              <a:ext uri="{FF2B5EF4-FFF2-40B4-BE49-F238E27FC236}">
                <a16:creationId xmlns:a16="http://schemas.microsoft.com/office/drawing/2014/main" id="{968CA399-EAD1-A4D0-D7D3-4AF4305C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9060"/>
          </a:xfrm>
        </p:spPr>
        <p:txBody>
          <a:bodyPr>
            <a:normAutofit/>
          </a:bodyPr>
          <a:lstStyle/>
          <a:p>
            <a:r>
              <a:rPr lang="hu-HU"/>
              <a:t>Lengyel forma kiértékelésének lejátszása*</a:t>
            </a:r>
          </a:p>
        </p:txBody>
      </p:sp>
      <p:sp>
        <p:nvSpPr>
          <p:cNvPr id="10" name="Tartalom">
            <a:extLst>
              <a:ext uri="{FF2B5EF4-FFF2-40B4-BE49-F238E27FC236}">
                <a16:creationId xmlns:a16="http://schemas.microsoft.com/office/drawing/2014/main" id="{26445AB8-FD2C-61D7-138F-AC7A2E9FF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58" y="1637407"/>
            <a:ext cx="8595360" cy="4649656"/>
          </a:xfrm>
        </p:spPr>
        <p:txBody>
          <a:bodyPr anchor="t">
            <a:normAutofit/>
          </a:bodyPr>
          <a:lstStyle/>
          <a:p>
            <a:r>
              <a:rPr lang="hu-HU" err="1"/>
              <a:t>Infix</a:t>
            </a:r>
            <a:r>
              <a:rPr lang="hu-HU"/>
              <a:t> alak:</a:t>
            </a:r>
          </a:p>
          <a:p>
            <a:pPr marL="0" indent="0">
              <a:buNone/>
            </a:pPr>
            <a:endParaRPr lang="hu-HU"/>
          </a:p>
          <a:p>
            <a:r>
              <a:rPr lang="hu-HU"/>
              <a:t>Verem:</a:t>
            </a:r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 sz="600"/>
          </a:p>
          <a:p>
            <a:r>
              <a:rPr lang="hu-HU"/>
              <a:t>Végeredmény:</a:t>
            </a:r>
          </a:p>
        </p:txBody>
      </p:sp>
      <p:graphicFrame>
        <p:nvGraphicFramePr>
          <p:cNvPr id="72" name="VEREM START">
            <a:extLst>
              <a:ext uri="{FF2B5EF4-FFF2-40B4-BE49-F238E27FC236}">
                <a16:creationId xmlns:a16="http://schemas.microsoft.com/office/drawing/2014/main" id="{47DF29E9-FDE6-F7AA-AB5B-7418B806A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00519"/>
              </p:ext>
            </p:extLst>
          </p:nvPr>
        </p:nvGraphicFramePr>
        <p:xfrm>
          <a:off x="1272930" y="3160792"/>
          <a:ext cx="311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109841570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9351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21445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44751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54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032798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49548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593944"/>
                  </a:ext>
                </a:extLst>
              </a:tr>
            </a:tbl>
          </a:graphicData>
        </a:graphic>
      </p:graphicFrame>
      <p:graphicFrame>
        <p:nvGraphicFramePr>
          <p:cNvPr id="41" name="VEREM 1">
            <a:extLst>
              <a:ext uri="{FF2B5EF4-FFF2-40B4-BE49-F238E27FC236}">
                <a16:creationId xmlns:a16="http://schemas.microsoft.com/office/drawing/2014/main" id="{8800D214-9BF5-291E-C6D5-2E18D3EB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7671"/>
              </p:ext>
            </p:extLst>
          </p:nvPr>
        </p:nvGraphicFramePr>
        <p:xfrm>
          <a:off x="1725667" y="3159009"/>
          <a:ext cx="28601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13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8" name="VEREM 2">
            <a:extLst>
              <a:ext uri="{FF2B5EF4-FFF2-40B4-BE49-F238E27FC236}">
                <a16:creationId xmlns:a16="http://schemas.microsoft.com/office/drawing/2014/main" id="{B3B0E3F5-75EF-208D-9D66-2C8A75556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14345"/>
              </p:ext>
            </p:extLst>
          </p:nvPr>
        </p:nvGraphicFramePr>
        <p:xfrm>
          <a:off x="2149267" y="3154046"/>
          <a:ext cx="31146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64" name="VEREM 6">
            <a:extLst>
              <a:ext uri="{FF2B5EF4-FFF2-40B4-BE49-F238E27FC236}">
                <a16:creationId xmlns:a16="http://schemas.microsoft.com/office/drawing/2014/main" id="{BA3A86E9-368B-BD97-C6D6-9149D415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5373"/>
              </p:ext>
            </p:extLst>
          </p:nvPr>
        </p:nvGraphicFramePr>
        <p:xfrm>
          <a:off x="3935935" y="3154046"/>
          <a:ext cx="45021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18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44" name="VEREM 10">
            <a:extLst>
              <a:ext uri="{FF2B5EF4-FFF2-40B4-BE49-F238E27FC236}">
                <a16:creationId xmlns:a16="http://schemas.microsoft.com/office/drawing/2014/main" id="{8B34BF3F-D2A3-B6B5-CEA5-9F6E0A27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480197"/>
              </p:ext>
            </p:extLst>
          </p:nvPr>
        </p:nvGraphicFramePr>
        <p:xfrm>
          <a:off x="5902149" y="3154046"/>
          <a:ext cx="39084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3" name="VEREM 14">
            <a:extLst>
              <a:ext uri="{FF2B5EF4-FFF2-40B4-BE49-F238E27FC236}">
                <a16:creationId xmlns:a16="http://schemas.microsoft.com/office/drawing/2014/main" id="{A032C033-2F29-CDB0-04E7-621CC6987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90114"/>
              </p:ext>
            </p:extLst>
          </p:nvPr>
        </p:nvGraphicFramePr>
        <p:xfrm>
          <a:off x="6647352" y="3154046"/>
          <a:ext cx="39084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42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50" name="VEREM 15">
            <a:extLst>
              <a:ext uri="{FF2B5EF4-FFF2-40B4-BE49-F238E27FC236}">
                <a16:creationId xmlns:a16="http://schemas.microsoft.com/office/drawing/2014/main" id="{B61EA485-21A7-F0B4-0BEE-ACC1BECB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53473"/>
              </p:ext>
            </p:extLst>
          </p:nvPr>
        </p:nvGraphicFramePr>
        <p:xfrm>
          <a:off x="8149504" y="3143019"/>
          <a:ext cx="42747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76">
                  <a:extLst>
                    <a:ext uri="{9D8B030D-6E8A-4147-A177-3AD203B41FA5}">
                      <a16:colId xmlns:a16="http://schemas.microsoft.com/office/drawing/2014/main" val="25781701"/>
                    </a:ext>
                  </a:extLst>
                </a:gridCol>
              </a:tblGrid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398392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34030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058690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22134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65076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endParaRPr lang="hu-H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1604"/>
                  </a:ext>
                </a:extLst>
              </a:tr>
              <a:tr h="276407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128805"/>
                  </a:ext>
                </a:extLst>
              </a:tr>
            </a:tbl>
          </a:graphicData>
        </a:graphic>
      </p:graphicFrame>
      <p:graphicFrame>
        <p:nvGraphicFramePr>
          <p:cNvPr id="73" name="CURRENT">
            <a:extLst>
              <a:ext uri="{FF2B5EF4-FFF2-40B4-BE49-F238E27FC236}">
                <a16:creationId xmlns:a16="http://schemas.microsoft.com/office/drawing/2014/main" id="{C391DE19-FB95-7745-8404-CE4B510A9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37743"/>
              </p:ext>
            </p:extLst>
          </p:nvPr>
        </p:nvGraphicFramePr>
        <p:xfrm>
          <a:off x="4001287" y="2081652"/>
          <a:ext cx="288000" cy="42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1723258545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4393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BFBA23A5-80DC-0922-F390-197530064FB5}"/>
              </a:ext>
            </a:extLst>
          </p:cNvPr>
          <p:cNvSpPr txBox="1"/>
          <p:nvPr/>
        </p:nvSpPr>
        <p:spPr>
          <a:xfrm>
            <a:off x="2672004" y="335280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*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7E2C0E-08A8-D9E6-3C41-807F43F0D238}"/>
              </a:ext>
            </a:extLst>
          </p:cNvPr>
          <p:cNvSpPr txBox="1"/>
          <p:nvPr/>
        </p:nvSpPr>
        <p:spPr>
          <a:xfrm>
            <a:off x="2672004" y="3722132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=4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B2882CD-61A5-4556-ED51-46754ADADD45}"/>
              </a:ext>
            </a:extLst>
          </p:cNvPr>
          <p:cNvSpPr txBox="1"/>
          <p:nvPr/>
        </p:nvSpPr>
        <p:spPr>
          <a:xfrm>
            <a:off x="2663258" y="4045673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=8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DFB4A0-B12C-1763-8E7D-C881C7EE3572}"/>
              </a:ext>
            </a:extLst>
          </p:cNvPr>
          <p:cNvSpPr txBox="1"/>
          <p:nvPr/>
        </p:nvSpPr>
        <p:spPr>
          <a:xfrm>
            <a:off x="2620107" y="4430819"/>
            <a:ext cx="72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*</a:t>
            </a:r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D03DCAB-9D61-7A7D-573A-512723150985}"/>
              </a:ext>
            </a:extLst>
          </p:cNvPr>
          <p:cNvSpPr txBox="1"/>
          <p:nvPr/>
        </p:nvSpPr>
        <p:spPr>
          <a:xfrm>
            <a:off x="4907204" y="334264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+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ADF396-A139-1D85-81B7-4158EE989E63}"/>
              </a:ext>
            </a:extLst>
          </p:cNvPr>
          <p:cNvSpPr txBox="1"/>
          <p:nvPr/>
        </p:nvSpPr>
        <p:spPr>
          <a:xfrm>
            <a:off x="4907204" y="371197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=32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5E9E18E-FEE0-6C2E-D308-870D794FE265}"/>
              </a:ext>
            </a:extLst>
          </p:cNvPr>
          <p:cNvSpPr txBox="1"/>
          <p:nvPr/>
        </p:nvSpPr>
        <p:spPr>
          <a:xfrm>
            <a:off x="4898458" y="403551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=6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AE3632B-7C34-11A9-6359-86BA749299F2}"/>
              </a:ext>
            </a:extLst>
          </p:cNvPr>
          <p:cNvSpPr txBox="1"/>
          <p:nvPr/>
        </p:nvSpPr>
        <p:spPr>
          <a:xfrm>
            <a:off x="4855307" y="4420659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 err="1">
                <a:solidFill>
                  <a:schemeClr val="dk1"/>
                </a:solidFill>
              </a:rPr>
              <a:t>a</a:t>
            </a:r>
            <a:r>
              <a:rPr lang="hu-HU" sz="1400" err="1">
                <a:solidFill>
                  <a:schemeClr val="dk1"/>
                </a:solidFill>
              </a:rPr>
              <a:t>+</a:t>
            </a:r>
            <a:r>
              <a:rPr lang="hu-HU" sz="1400" i="1" err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=38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30A322E5-52D3-C265-2ED0-6FBACC64F686}"/>
              </a:ext>
            </a:extLst>
          </p:cNvPr>
          <p:cNvSpPr txBox="1"/>
          <p:nvPr/>
        </p:nvSpPr>
        <p:spPr>
          <a:xfrm>
            <a:off x="7345604" y="335280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>
                <a:solidFill>
                  <a:schemeClr val="dk1"/>
                </a:solidFill>
              </a:rPr>
              <a:t>-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46EB5A67-9F37-C162-1A2D-86C2FF135B18}"/>
              </a:ext>
            </a:extLst>
          </p:cNvPr>
          <p:cNvSpPr txBox="1"/>
          <p:nvPr/>
        </p:nvSpPr>
        <p:spPr>
          <a:xfrm>
            <a:off x="7345604" y="37221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=5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BA6BDBEB-3BE9-A35C-E8AC-0B3C6FE482DA}"/>
              </a:ext>
            </a:extLst>
          </p:cNvPr>
          <p:cNvSpPr txBox="1"/>
          <p:nvPr/>
        </p:nvSpPr>
        <p:spPr>
          <a:xfrm>
            <a:off x="7336858" y="4045673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=38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185C666C-E0E5-AA3B-6DF1-A87AB5C6CE4E}"/>
              </a:ext>
            </a:extLst>
          </p:cNvPr>
          <p:cNvSpPr txBox="1"/>
          <p:nvPr/>
        </p:nvSpPr>
        <p:spPr>
          <a:xfrm>
            <a:off x="3935935" y="5882775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>
                <a:solidFill>
                  <a:schemeClr val="dk1"/>
                </a:solidFill>
              </a:rPr>
              <a:t>33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B64995CC-57F8-DD02-4474-1A195C20893F}"/>
              </a:ext>
            </a:extLst>
          </p:cNvPr>
          <p:cNvSpPr txBox="1"/>
          <p:nvPr/>
        </p:nvSpPr>
        <p:spPr>
          <a:xfrm>
            <a:off x="7321665" y="439664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i="1">
                <a:solidFill>
                  <a:schemeClr val="dk1"/>
                </a:solidFill>
              </a:rPr>
              <a:t>a</a:t>
            </a:r>
            <a:r>
              <a:rPr lang="hu-HU" sz="1400">
                <a:solidFill>
                  <a:schemeClr val="dk1"/>
                </a:solidFill>
              </a:rPr>
              <a:t>-</a:t>
            </a:r>
            <a:r>
              <a:rPr lang="hu-HU" sz="1400" i="1">
                <a:solidFill>
                  <a:schemeClr val="dk1"/>
                </a:solidFill>
              </a:rPr>
              <a:t>b</a:t>
            </a:r>
            <a:r>
              <a:rPr lang="hu-HU" sz="1400">
                <a:solidFill>
                  <a:schemeClr val="dk1"/>
                </a:solidFill>
              </a:rPr>
              <a:t>=33</a:t>
            </a:r>
          </a:p>
        </p:txBody>
      </p:sp>
      <p:graphicFrame>
        <p:nvGraphicFramePr>
          <p:cNvPr id="61" name="Táblázat 60">
            <a:extLst>
              <a:ext uri="{FF2B5EF4-FFF2-40B4-BE49-F238E27FC236}">
                <a16:creationId xmlns:a16="http://schemas.microsoft.com/office/drawing/2014/main" id="{3D677DCF-E79D-E8D2-4ABF-10D70E0B0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259043"/>
              </p:ext>
            </p:extLst>
          </p:nvPr>
        </p:nvGraphicFramePr>
        <p:xfrm>
          <a:off x="3935935" y="2065858"/>
          <a:ext cx="2075980" cy="514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4632934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89985924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15975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60286123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9795771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73220222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31974922"/>
                    </a:ext>
                  </a:extLst>
                </a:gridCol>
              </a:tblGrid>
              <a:tr h="514781"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5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702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417 L 0.02513 0.003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13 0.00394 L 0.04896 0.0039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0.00394 L 0.07253 0.003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53 0.0037 L 0.09675 0.003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75 0.0037 L 0.12032 0.0034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32 0.00347 L 0.14388 0.003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8" grpId="0"/>
      <p:bldP spid="9" grpId="0"/>
      <p:bldP spid="11" grpId="0"/>
      <p:bldP spid="12" grpId="0"/>
      <p:bldP spid="14" grpId="0"/>
      <p:bldP spid="22" grpId="0"/>
      <p:bldP spid="39" grpId="0"/>
      <p:bldP spid="52" grpId="0"/>
      <p:bldP spid="54" grpId="0"/>
      <p:bldP spid="56" grpId="0"/>
      <p:bldP spid="57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218440"/>
            <a:ext cx="10018713" cy="947057"/>
          </a:xfrm>
        </p:spPr>
        <p:txBody>
          <a:bodyPr/>
          <a:lstStyle/>
          <a:p>
            <a:r>
              <a:rPr lang="hu-HU"/>
              <a:t>Sor (</a:t>
            </a:r>
            <a:r>
              <a:rPr lang="hu-HU" err="1"/>
              <a:t>Queue</a:t>
            </a:r>
            <a:r>
              <a:rPr lang="hu-HU"/>
              <a:t>) adattípus: FIFO </a:t>
            </a:r>
            <a:r>
              <a:rPr lang="hu-HU" sz="4000"/>
              <a:t>(</a:t>
            </a:r>
            <a:r>
              <a:rPr lang="hu-HU" err="1"/>
              <a:t>First</a:t>
            </a:r>
            <a:r>
              <a:rPr lang="hu-HU" sz="4000"/>
              <a:t>-In </a:t>
            </a:r>
            <a:r>
              <a:rPr lang="hu-HU" sz="4000" err="1"/>
              <a:t>First</a:t>
            </a:r>
            <a:r>
              <a:rPr lang="hu-HU" sz="4000"/>
              <a:t>-Out)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005DC5-FB64-B42B-7CAA-7307FAD6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7" y="1463554"/>
            <a:ext cx="9106689" cy="48162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3576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CA39-AD3B-2A2E-DE6F-DBC85E92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240C5E51-3697-4087-01C0-F850B5D585AF}"/>
              </a:ext>
            </a:extLst>
          </p:cNvPr>
          <p:cNvSpPr/>
          <p:nvPr/>
        </p:nvSpPr>
        <p:spPr>
          <a:xfrm>
            <a:off x="8361680" y="1066800"/>
            <a:ext cx="3037840" cy="1975827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Folyamatábra: Dokumentum 36">
            <a:extLst>
              <a:ext uri="{FF2B5EF4-FFF2-40B4-BE49-F238E27FC236}">
                <a16:creationId xmlns:a16="http://schemas.microsoft.com/office/drawing/2014/main" id="{EBFB7B03-EA05-53B8-8E29-2462823D2651}"/>
              </a:ext>
            </a:extLst>
          </p:cNvPr>
          <p:cNvSpPr/>
          <p:nvPr/>
        </p:nvSpPr>
        <p:spPr>
          <a:xfrm rot="10800000">
            <a:off x="3047999" y="3042627"/>
            <a:ext cx="7207055" cy="3683292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artalom helye 3">
            <a:extLst>
              <a:ext uri="{FF2B5EF4-FFF2-40B4-BE49-F238E27FC236}">
                <a16:creationId xmlns:a16="http://schemas.microsoft.com/office/drawing/2014/main" id="{FCCD4574-CC8D-473B-DB4C-2C1500FD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624" y="3376415"/>
            <a:ext cx="6968580" cy="34815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/>
              <a:t>			Gyakorlati alkalmazása</a:t>
            </a:r>
          </a:p>
          <a:p>
            <a:r>
              <a:rPr lang="hu-HU" dirty="0"/>
              <a:t>IO pufferek</a:t>
            </a:r>
          </a:p>
          <a:p>
            <a:r>
              <a:rPr lang="hu-HU" dirty="0"/>
              <a:t>Ügyfélszolgálati programok (üzletek, bankok)</a:t>
            </a:r>
          </a:p>
          <a:p>
            <a:r>
              <a:rPr lang="hu-HU" dirty="0"/>
              <a:t>Folyamatütemezés</a:t>
            </a:r>
          </a:p>
          <a:p>
            <a:r>
              <a:rPr lang="hu-HU" dirty="0"/>
              <a:t>Fák </a:t>
            </a:r>
            <a:r>
              <a:rPr lang="hu-HU" dirty="0" err="1"/>
              <a:t>szintenkénti</a:t>
            </a:r>
            <a:r>
              <a:rPr lang="hu-HU" dirty="0"/>
              <a:t> bejárása</a:t>
            </a:r>
          </a:p>
          <a:p>
            <a:r>
              <a:rPr lang="hu-HU" dirty="0"/>
              <a:t>Szélességi keresés gráfokon</a:t>
            </a:r>
          </a:p>
          <a:p>
            <a:r>
              <a:rPr lang="hu-HU" dirty="0"/>
              <a:t>Legrövidebb út keresése a legáltalánosabb esetben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2045CA7E-B742-1FCA-C5C6-056497F4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78" y="1915657"/>
            <a:ext cx="1752845" cy="69542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8C3133E-C2BC-1CEC-7463-48A4F36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3415"/>
            <a:ext cx="10018713" cy="947057"/>
          </a:xfrm>
        </p:spPr>
        <p:txBody>
          <a:bodyPr/>
          <a:lstStyle/>
          <a:p>
            <a:r>
              <a:rPr lang="hu-HU"/>
              <a:t>Sor példa</a:t>
            </a:r>
          </a:p>
        </p:txBody>
      </p:sp>
      <p:sp>
        <p:nvSpPr>
          <p:cNvPr id="12" name="Tartalom helye 3">
            <a:extLst>
              <a:ext uri="{FF2B5EF4-FFF2-40B4-BE49-F238E27FC236}">
                <a16:creationId xmlns:a16="http://schemas.microsoft.com/office/drawing/2014/main" id="{0084D16E-629C-B526-1B45-56DA55DB48EB}"/>
              </a:ext>
            </a:extLst>
          </p:cNvPr>
          <p:cNvSpPr txBox="1">
            <a:spLocks/>
          </p:cNvSpPr>
          <p:nvPr/>
        </p:nvSpPr>
        <p:spPr>
          <a:xfrm>
            <a:off x="1756177" y="1450710"/>
            <a:ext cx="2429744" cy="2244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Queue</a:t>
            </a:r>
            <a:r>
              <a:rPr lang="hu-HU" sz="2000"/>
              <a:t> (4)</a:t>
            </a:r>
          </a:p>
          <a:p>
            <a:r>
              <a:rPr lang="hu-HU" sz="2000"/>
              <a:t>add(3)</a:t>
            </a:r>
          </a:p>
          <a:p>
            <a:r>
              <a:rPr lang="hu-HU" sz="2000"/>
              <a:t>add(4)</a:t>
            </a:r>
          </a:p>
          <a:p>
            <a:r>
              <a:rPr lang="hu-HU" sz="2000" err="1"/>
              <a:t>rem</a:t>
            </a:r>
            <a:r>
              <a:rPr lang="hu-HU" sz="2000"/>
              <a:t>(): 3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BB7549C-2BAD-90CE-E556-73881C6B2C48}"/>
              </a:ext>
            </a:extLst>
          </p:cNvPr>
          <p:cNvSpPr txBox="1"/>
          <p:nvPr/>
        </p:nvSpPr>
        <p:spPr>
          <a:xfrm>
            <a:off x="8773871" y="1279174"/>
            <a:ext cx="5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AA70C43-5D31-763D-D583-F9B293517087}"/>
              </a:ext>
            </a:extLst>
          </p:cNvPr>
          <p:cNvSpPr txBox="1"/>
          <p:nvPr/>
        </p:nvSpPr>
        <p:spPr>
          <a:xfrm>
            <a:off x="9321332" y="128158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06C65D9-7B63-1EAC-C95A-B579B21E3C0C}"/>
              </a:ext>
            </a:extLst>
          </p:cNvPr>
          <p:cNvSpPr txBox="1"/>
          <p:nvPr/>
        </p:nvSpPr>
        <p:spPr>
          <a:xfrm>
            <a:off x="9930231" y="1299443"/>
            <a:ext cx="6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9E31F8B-9E1D-9BCC-BFB5-48279489154C}"/>
              </a:ext>
            </a:extLst>
          </p:cNvPr>
          <p:cNvSpPr txBox="1"/>
          <p:nvPr/>
        </p:nvSpPr>
        <p:spPr>
          <a:xfrm>
            <a:off x="10447840" y="12842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FA6539F-22E4-3507-D694-3AAE7C7B8336}"/>
              </a:ext>
            </a:extLst>
          </p:cNvPr>
          <p:cNvSpPr txBox="1"/>
          <p:nvPr/>
        </p:nvSpPr>
        <p:spPr>
          <a:xfrm>
            <a:off x="8849956" y="25935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176E5FDA-94D4-1932-CCCD-C1FF5A272B52}"/>
              </a:ext>
            </a:extLst>
          </p:cNvPr>
          <p:cNvSpPr txBox="1"/>
          <p:nvPr/>
        </p:nvSpPr>
        <p:spPr>
          <a:xfrm>
            <a:off x="8844642" y="218485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BFA1C38D-8EAC-4E80-3AFA-C40CF780B3ED}"/>
              </a:ext>
            </a:extLst>
          </p:cNvPr>
          <p:cNvSpPr txBox="1"/>
          <p:nvPr/>
        </p:nvSpPr>
        <p:spPr>
          <a:xfrm>
            <a:off x="9220744" y="2161003"/>
            <a:ext cx="3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DAD02E5-AC7B-1EAB-42C9-456435468D97}"/>
              </a:ext>
            </a:extLst>
          </p:cNvPr>
          <p:cNvSpPr txBox="1"/>
          <p:nvPr/>
        </p:nvSpPr>
        <p:spPr>
          <a:xfrm>
            <a:off x="9668827" y="2189659"/>
            <a:ext cx="357394" cy="37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2</a:t>
            </a:r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4AAA0616-A003-AE61-D189-6FDF60F1EDAF}"/>
              </a:ext>
            </a:extLst>
          </p:cNvPr>
          <p:cNvSpPr txBox="1"/>
          <p:nvPr/>
        </p:nvSpPr>
        <p:spPr>
          <a:xfrm>
            <a:off x="10062273" y="2176541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  <p:sp>
        <p:nvSpPr>
          <p:cNvPr id="10" name="Tartalom helye 3">
            <a:extLst>
              <a:ext uri="{FF2B5EF4-FFF2-40B4-BE49-F238E27FC236}">
                <a16:creationId xmlns:a16="http://schemas.microsoft.com/office/drawing/2014/main" id="{6611A668-AE2C-990B-4589-363F04EE137F}"/>
              </a:ext>
            </a:extLst>
          </p:cNvPr>
          <p:cNvSpPr txBox="1">
            <a:spLocks/>
          </p:cNvSpPr>
          <p:nvPr/>
        </p:nvSpPr>
        <p:spPr>
          <a:xfrm>
            <a:off x="4524377" y="1446111"/>
            <a:ext cx="2429744" cy="208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rem</a:t>
            </a:r>
            <a:r>
              <a:rPr lang="hu-HU" sz="2000"/>
              <a:t>(): 4</a:t>
            </a:r>
          </a:p>
          <a:p>
            <a:r>
              <a:rPr lang="hu-HU" sz="2000"/>
              <a:t> add(2)</a:t>
            </a:r>
          </a:p>
          <a:p>
            <a:r>
              <a:rPr lang="hu-HU" sz="2000"/>
              <a:t>add(9)</a:t>
            </a:r>
          </a:p>
          <a:p>
            <a:r>
              <a:rPr lang="hu-HU" sz="2000"/>
              <a:t>add(7)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644B02E-F697-555E-3837-E332E8271063}"/>
              </a:ext>
            </a:extLst>
          </p:cNvPr>
          <p:cNvSpPr txBox="1"/>
          <p:nvPr/>
        </p:nvSpPr>
        <p:spPr>
          <a:xfrm>
            <a:off x="9670122" y="25987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B1FFFFA-590B-AE0B-5641-B47D819011C0}"/>
              </a:ext>
            </a:extLst>
          </p:cNvPr>
          <p:cNvSpPr txBox="1"/>
          <p:nvPr/>
        </p:nvSpPr>
        <p:spPr>
          <a:xfrm>
            <a:off x="9276205" y="2601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k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0648CA0F-7224-9541-90CC-44A6A7CAC3C8}"/>
              </a:ext>
            </a:extLst>
          </p:cNvPr>
          <p:cNvSpPr txBox="1"/>
          <p:nvPr/>
        </p:nvSpPr>
        <p:spPr>
          <a:xfrm>
            <a:off x="8847608" y="2184851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7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2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 uiExpand="1" build="p"/>
      <p:bldP spid="12" grpId="0" uiExpand="1" build="p"/>
      <p:bldP spid="21" grpId="0" uiExpand="1"/>
      <p:bldP spid="21" grpId="1" uiExpand="1"/>
      <p:bldP spid="21" grpId="2"/>
      <p:bldP spid="21" grpId="3"/>
      <p:bldP spid="22" grpId="0" uiExpand="1"/>
      <p:bldP spid="22" grpId="1" uiExpand="1"/>
      <p:bldP spid="22" grpId="2"/>
      <p:bldP spid="22" grpId="3"/>
      <p:bldP spid="22" grpId="4"/>
      <p:bldP spid="22" grpId="5"/>
      <p:bldP spid="23" grpId="0" uiExpand="1"/>
      <p:bldP spid="23" grpId="1"/>
      <p:bldP spid="23" grpId="2"/>
      <p:bldP spid="23" grpId="3"/>
      <p:bldP spid="23" grpId="4"/>
      <p:bldP spid="24" grpId="0"/>
      <p:bldP spid="24" grpId="1"/>
      <p:bldP spid="25" grpId="0" uiExpand="1"/>
      <p:bldP spid="25" grpId="1"/>
      <p:bldP spid="28" grpId="0" uiExpand="1"/>
      <p:bldP spid="28" grpId="1"/>
      <p:bldP spid="29" grpId="0" uiExpand="1"/>
      <p:bldP spid="29" grpId="1" uiExpand="1"/>
      <p:bldP spid="31" grpId="0"/>
      <p:bldP spid="33" grpId="0"/>
      <p:bldP spid="10" grpId="0" uiExpand="1" build="p"/>
      <p:bldP spid="13" grpId="0" uiExpand="1"/>
      <p:bldP spid="14" grpId="0"/>
      <p:bldP spid="14" grpId="1" uiExpand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ACA74E8C-3997-0759-912C-6B0A4A747CD4}"/>
              </a:ext>
            </a:extLst>
          </p:cNvPr>
          <p:cNvSpPr/>
          <p:nvPr/>
        </p:nvSpPr>
        <p:spPr>
          <a:xfrm>
            <a:off x="1544320" y="1427500"/>
            <a:ext cx="3423620" cy="2697481"/>
          </a:xfrm>
          <a:prstGeom prst="horizontalScroll">
            <a:avLst>
              <a:gd name="adj" fmla="val 1048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633" y="249739"/>
            <a:ext cx="3799840" cy="1048123"/>
          </a:xfrm>
        </p:spPr>
        <p:txBody>
          <a:bodyPr/>
          <a:lstStyle/>
          <a:p>
            <a:r>
              <a:rPr lang="hu-HU"/>
              <a:t>Sor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DEEBEE-2ABA-40E8-09A0-B6BE5240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234" y="1518940"/>
            <a:ext cx="3596640" cy="2514600"/>
          </a:xfrm>
        </p:spPr>
        <p:txBody>
          <a:bodyPr>
            <a:normAutofit/>
          </a:bodyPr>
          <a:lstStyle/>
          <a:p>
            <a:r>
              <a:rPr lang="hu-HU" sz="2200" b="0" u="none" strike="noStrike" baseline="0"/>
              <a:t>Műveletidő: </a:t>
            </a:r>
            <a:r>
              <a:rPr lang="el-GR" sz="1800" b="0" i="0" u="none" strike="noStrike" baseline="0"/>
              <a:t>Θ(1)</a:t>
            </a:r>
            <a:endParaRPr lang="hu-HU" sz="2200" b="0" u="none" strike="noStrike" baseline="0"/>
          </a:p>
          <a:p>
            <a:r>
              <a:rPr lang="hu-HU" sz="2200" b="0" u="none" strike="noStrike" baseline="0"/>
              <a:t>Add művelet</a:t>
            </a:r>
          </a:p>
          <a:p>
            <a:pPr lvl="2"/>
            <a:r>
              <a:rPr lang="hu-HU" b="0" i="1" u="none" strike="noStrike" baseline="0" err="1"/>
              <a:t>mT</a:t>
            </a:r>
            <a:r>
              <a:rPr lang="hu-HU" b="0" i="1" u="none" strike="noStrike" baseline="0"/>
              <a:t>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 </a:t>
            </a:r>
            <a:endParaRPr lang="hu-HU" b="0" i="0" u="none" strike="noStrike" baseline="0"/>
          </a:p>
          <a:p>
            <a:pPr lvl="2"/>
            <a:r>
              <a:rPr lang="hu-HU" b="0" i="1" u="none" strike="noStrike" baseline="0"/>
              <a:t>MT(n)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</a:t>
            </a:r>
            <a:r>
              <a:rPr lang="hu-HU" b="0" i="0" u="none" strike="noStrike" baseline="0"/>
              <a:t>n)</a:t>
            </a:r>
            <a:r>
              <a:rPr lang="hu-HU"/>
              <a:t> </a:t>
            </a:r>
            <a:r>
              <a:rPr lang="hu-HU" b="0" i="0" u="none" strike="noStrike" baseline="0"/>
              <a:t> </a:t>
            </a:r>
          </a:p>
          <a:p>
            <a:pPr lvl="2"/>
            <a:r>
              <a:rPr lang="hu-HU" b="0" i="1" u="none" strike="noStrike" baseline="0"/>
              <a:t>AT(n)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</a:t>
            </a:r>
            <a:endParaRPr lang="hu-HU" b="0" i="0" u="none" strike="noStrike" baseline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48A3CCF-18DD-74A4-A41A-1113C5B6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92971"/>
            <a:ext cx="5919134" cy="215843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1F58336-493E-5CAB-700A-C904CD94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34" y="1860802"/>
            <a:ext cx="5396229" cy="23057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A321CAD-0C03-1851-9C91-70E7D4C8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019" y="306598"/>
            <a:ext cx="4150732" cy="137309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B3503E72-CCDB-300E-37CC-FEB95CDC5756}"/>
              </a:ext>
            </a:extLst>
          </p:cNvPr>
          <p:cNvSpPr txBox="1">
            <a:spLocks/>
          </p:cNvSpPr>
          <p:nvPr/>
        </p:nvSpPr>
        <p:spPr>
          <a:xfrm>
            <a:off x="1071179" y="4687239"/>
            <a:ext cx="9648589" cy="1576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 err="1"/>
              <a:t>doubleFullQueueArray</a:t>
            </a:r>
            <a:r>
              <a:rPr lang="hu-HU" sz="2200"/>
              <a:t>(Z, k) </a:t>
            </a:r>
          </a:p>
          <a:p>
            <a:pPr lvl="1"/>
            <a:r>
              <a:rPr lang="hu-HU" sz="1800"/>
              <a:t>ha már tele van a tömb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600"/>
              <a:t> cserélje le nagyobbra (2x)</a:t>
            </a:r>
          </a:p>
          <a:p>
            <a:pPr lvl="2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6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B553DD-D3B7-5DC7-6460-9C97230B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84380"/>
          </a:xfrm>
        </p:spPr>
        <p:txBody>
          <a:bodyPr>
            <a:normAutofit/>
          </a:bodyPr>
          <a:lstStyle/>
          <a:p>
            <a:r>
              <a:rPr lang="hu-HU"/>
              <a:t>Lineáris adatszerkezetek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7EC754-A2B4-5915-120C-9FA74CB0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727"/>
            <a:ext cx="10018713" cy="1877009"/>
          </a:xfrm>
        </p:spPr>
        <p:txBody>
          <a:bodyPr/>
          <a:lstStyle/>
          <a:p>
            <a:pPr marL="2743200" lvl="6" indent="0">
              <a:buNone/>
            </a:pPr>
            <a:r>
              <a:rPr lang="hu-HU"/>
              <a:t>		</a:t>
            </a:r>
            <a:r>
              <a:rPr lang="hu-HU" sz="4000"/>
              <a:t>	</a:t>
            </a:r>
            <a:r>
              <a:rPr lang="hu-HU" sz="3600">
                <a:solidFill>
                  <a:srgbClr val="C00000"/>
                </a:solidFill>
              </a:rPr>
              <a:t>Tömbök </a:t>
            </a:r>
            <a:r>
              <a:rPr lang="hu-HU" sz="3600" err="1">
                <a:solidFill>
                  <a:srgbClr val="C00000"/>
                </a:solidFill>
              </a:rPr>
              <a:t>vs</a:t>
            </a:r>
            <a:r>
              <a:rPr lang="hu-HU" sz="3600">
                <a:solidFill>
                  <a:srgbClr val="C00000"/>
                </a:solidFill>
              </a:rPr>
              <a:t>.	Listák</a:t>
            </a:r>
          </a:p>
          <a:p>
            <a:r>
              <a:rPr lang="hu-HU" sz="2200" i="1"/>
              <a:t>MT</a:t>
            </a:r>
            <a:r>
              <a:rPr lang="hu-HU" sz="2200"/>
              <a:t>(beszúrás / törlés adott pozícióra): </a:t>
            </a:r>
            <a:r>
              <a:rPr lang="el-GR" sz="2200" b="0" i="0" u="none" strike="noStrike" baseline="0"/>
              <a:t>Θ</a:t>
            </a:r>
            <a:r>
              <a:rPr lang="hu-HU" sz="2200"/>
              <a:t>(</a:t>
            </a:r>
            <a:r>
              <a:rPr lang="hu-HU" sz="2200" i="1"/>
              <a:t>n</a:t>
            </a:r>
            <a:r>
              <a:rPr lang="hu-HU" sz="2200"/>
              <a:t>)			</a:t>
            </a:r>
            <a:r>
              <a:rPr lang="el-GR" sz="2200" b="0" i="0" u="none" strike="noStrike" baseline="0"/>
              <a:t> </a:t>
            </a:r>
            <a:r>
              <a:rPr lang="hu-HU" sz="2200" b="0" i="0" u="none" strike="noStrike" baseline="0"/>
              <a:t>  </a:t>
            </a:r>
            <a:r>
              <a:rPr lang="el-GR" sz="2200" b="0" i="0" u="none" strike="noStrike" baseline="0"/>
              <a:t>Θ(1)</a:t>
            </a:r>
            <a:endParaRPr lang="hu-HU" sz="2200"/>
          </a:p>
          <a:p>
            <a:r>
              <a:rPr lang="hu-HU" sz="2200" b="0" i="1" u="none" strike="noStrike" baseline="0"/>
              <a:t>MT</a:t>
            </a:r>
            <a:r>
              <a:rPr lang="hu-HU" sz="2200" b="0" i="0" u="none" strike="noStrike" baseline="0"/>
              <a:t>(egy elemének elérése): 			</a:t>
            </a:r>
            <a:r>
              <a:rPr lang="el-GR" sz="2200" b="0" i="0" u="none" strike="noStrike" baseline="0"/>
              <a:t>Θ(1) </a:t>
            </a:r>
            <a:r>
              <a:rPr lang="hu-HU" sz="2200" b="0" i="0" u="none" strike="noStrike" baseline="0"/>
              <a:t>			   </a:t>
            </a:r>
            <a:r>
              <a:rPr lang="el-GR" sz="2200" b="0" i="0" u="none" strike="noStrike" baseline="0"/>
              <a:t>Θ(</a:t>
            </a:r>
            <a:r>
              <a:rPr lang="hu-HU" sz="2200" i="1"/>
              <a:t>n</a:t>
            </a:r>
            <a:r>
              <a:rPr lang="hu-HU" sz="2200" b="0" i="0" u="none" strike="noStrike" baseline="0"/>
              <a:t>)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8CAD8FE-EACF-3B1F-438C-C0DA53C28389}"/>
              </a:ext>
            </a:extLst>
          </p:cNvPr>
          <p:cNvSpPr txBox="1">
            <a:spLocks/>
          </p:cNvSpPr>
          <p:nvPr/>
        </p:nvSpPr>
        <p:spPr>
          <a:xfrm>
            <a:off x="1305555" y="3737298"/>
            <a:ext cx="10018713" cy="9843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/>
              <a:t>Láncolt listák (Linked </a:t>
            </a:r>
            <a:r>
              <a:rPr lang="hu-HU" err="1"/>
              <a:t>Lists</a:t>
            </a:r>
            <a:r>
              <a:rPr lang="hu-HU"/>
              <a:t>) fajtái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1ADBB24A-85A7-D99F-8203-5C07247AF8B8}"/>
              </a:ext>
            </a:extLst>
          </p:cNvPr>
          <p:cNvSpPr txBox="1">
            <a:spLocks/>
          </p:cNvSpPr>
          <p:nvPr/>
        </p:nvSpPr>
        <p:spPr>
          <a:xfrm>
            <a:off x="1860645" y="4588043"/>
            <a:ext cx="10018713" cy="187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200"/>
              <a:t>Egyirányú – </a:t>
            </a:r>
            <a:r>
              <a:rPr lang="hu-HU" sz="2200" err="1"/>
              <a:t>kétirányú</a:t>
            </a:r>
            <a:endParaRPr lang="hu-HU" sz="2200"/>
          </a:p>
          <a:p>
            <a:pPr lvl="1"/>
            <a:r>
              <a:rPr lang="hu-HU" sz="1800"/>
              <a:t>Mozgás: csak a lista elejétől </a:t>
            </a:r>
            <a:r>
              <a:rPr lang="hu-HU" sz="1800" err="1"/>
              <a:t>vs</a:t>
            </a:r>
            <a:r>
              <a:rPr lang="hu-HU" sz="1800"/>
              <a:t> vissza felé is (több memória, utasítás)</a:t>
            </a:r>
          </a:p>
          <a:p>
            <a:r>
              <a:rPr lang="hu-HU" sz="2200"/>
              <a:t>Fejelemes- fejelem nélküli</a:t>
            </a:r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971E8E3C-58CA-9ED3-DD83-1BAC1D2CA047}"/>
              </a:ext>
            </a:extLst>
          </p:cNvPr>
          <p:cNvSpPr/>
          <p:nvPr/>
        </p:nvSpPr>
        <p:spPr>
          <a:xfrm>
            <a:off x="1305555" y="2387600"/>
            <a:ext cx="8112765" cy="1349698"/>
          </a:xfrm>
          <a:prstGeom prst="horizont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26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1209"/>
            <a:ext cx="10018713" cy="4331844"/>
          </a:xfrm>
        </p:spPr>
        <p:txBody>
          <a:bodyPr>
            <a:normAutofit/>
          </a:bodyPr>
          <a:lstStyle/>
          <a:p>
            <a:r>
              <a:rPr lang="hu-HU" dirty="0">
                <a:hlinkClick r:id="rId2" action="ppaction://hlinksldjump"/>
              </a:rPr>
              <a:t>Elemi adatszerkezetek és adattípusok</a:t>
            </a:r>
            <a:endParaRPr lang="hu-HU" dirty="0"/>
          </a:p>
          <a:p>
            <a:r>
              <a:rPr lang="hu-HU" dirty="0">
                <a:hlinkClick r:id="rId3" action="ppaction://hlinksldjump"/>
              </a:rPr>
              <a:t>Verem (</a:t>
            </a:r>
            <a:r>
              <a:rPr lang="hu-HU" dirty="0" err="1">
                <a:hlinkClick r:id="rId3" action="ppaction://hlinksldjump"/>
              </a:rPr>
              <a:t>stack</a:t>
            </a:r>
            <a:r>
              <a:rPr lang="hu-HU" dirty="0">
                <a:hlinkClick r:id="rId3" action="ppaction://hlinksldjump"/>
              </a:rPr>
              <a:t>) adattípus: LIFO</a:t>
            </a:r>
            <a:endParaRPr lang="hu-HU" dirty="0"/>
          </a:p>
          <a:p>
            <a:r>
              <a:rPr lang="hu-HU" dirty="0">
                <a:hlinkClick r:id="rId3" action="ppaction://hlinksldjump"/>
              </a:rPr>
              <a:t>Sor (</a:t>
            </a:r>
            <a:r>
              <a:rPr lang="hu-HU" dirty="0" err="1">
                <a:hlinkClick r:id="rId3" action="ppaction://hlinksldjump"/>
              </a:rPr>
              <a:t>queue</a:t>
            </a:r>
            <a:r>
              <a:rPr lang="hu-HU" dirty="0">
                <a:hlinkClick r:id="rId3" action="ppaction://hlinksldjump"/>
              </a:rPr>
              <a:t>) adattípus: FIFO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Lineáris adatszerkezetek</a:t>
            </a:r>
            <a:endParaRPr lang="hu-HU" dirty="0">
              <a:hlinkClick r:id="rId5" action="ppaction://hlinksldjump"/>
            </a:endParaRPr>
          </a:p>
          <a:p>
            <a:r>
              <a:rPr lang="en-US" dirty="0" err="1">
                <a:hlinkClick r:id="rId5" action="ppaction://hlinksldjump"/>
              </a:rPr>
              <a:t>Egyirányú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listák</a:t>
            </a:r>
            <a:r>
              <a:rPr lang="en-US" dirty="0">
                <a:hlinkClick r:id="rId5" action="ppaction://hlinksldjump"/>
              </a:rPr>
              <a:t> (one-way or singly linked lists)</a:t>
            </a:r>
            <a:endParaRPr lang="hu-HU" dirty="0"/>
          </a:p>
          <a:p>
            <a:r>
              <a:rPr lang="hu-HU" dirty="0">
                <a:solidFill>
                  <a:schemeClr val="accent2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Beszúró rendezés H1L listákra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hu-HU" dirty="0">
                <a:hlinkClick r:id="rId7" action="ppaction://hlinksldjump"/>
              </a:rPr>
              <a:t>Összefésüléses rendezés S1L-re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11371-7915-3BD3-6461-2C1E18E86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440" y="1081068"/>
            <a:ext cx="9379583" cy="5614372"/>
          </a:xfrm>
        </p:spPr>
        <p:txBody>
          <a:bodyPr anchor="t">
            <a:normAutofit/>
          </a:bodyPr>
          <a:lstStyle/>
          <a:p>
            <a:pPr algn="l"/>
            <a:r>
              <a:rPr lang="hu-HU" sz="2200" b="0" i="0" u="none" strike="noStrike" baseline="0" dirty="0"/>
              <a:t>Egyszerű egyirányú listák (</a:t>
            </a:r>
            <a:r>
              <a:rPr lang="hu-HU" sz="2200" b="0" i="1" u="none" strike="noStrike" baseline="0" dirty="0"/>
              <a:t>S1L</a:t>
            </a:r>
            <a:r>
              <a:rPr lang="hu-HU" sz="2200" b="0" i="0" u="none" strike="noStrike" baseline="0" dirty="0"/>
              <a:t> = </a:t>
            </a:r>
            <a:r>
              <a:rPr lang="hu-HU" sz="2200" b="0" i="0" u="none" strike="noStrike" baseline="0" dirty="0" err="1"/>
              <a:t>Simple</a:t>
            </a:r>
            <a:r>
              <a:rPr lang="hu-HU" sz="2200" b="0" i="0" u="none" strike="noStrike" baseline="0" dirty="0"/>
              <a:t> </a:t>
            </a:r>
            <a:r>
              <a:rPr lang="hu-HU" sz="2200" dirty="0" err="1"/>
              <a:t>O</a:t>
            </a:r>
            <a:r>
              <a:rPr lang="hu-HU" sz="2200" b="0" i="0" u="none" strike="noStrike" baseline="0" dirty="0" err="1"/>
              <a:t>ne-way</a:t>
            </a:r>
            <a:r>
              <a:rPr lang="hu-HU" sz="2200" b="0" i="0" u="none" strike="noStrike" baseline="0" dirty="0"/>
              <a:t> List) </a:t>
            </a:r>
            <a:endParaRPr lang="hu-HU" sz="2200" dirty="0"/>
          </a:p>
          <a:p>
            <a:pPr algn="l"/>
            <a:endParaRPr lang="hu-HU" sz="1600" b="0" i="0" u="none" strike="noStrike" baseline="0" dirty="0"/>
          </a:p>
          <a:p>
            <a:pPr algn="l"/>
            <a:endParaRPr lang="hu-HU" sz="1600" b="0" i="0" u="none" strike="noStrike" baseline="0" dirty="0"/>
          </a:p>
          <a:p>
            <a:pPr algn="l"/>
            <a:endParaRPr lang="hu-HU" sz="1600" b="0" i="0" u="none" strike="noStrike" baseline="0" dirty="0"/>
          </a:p>
          <a:p>
            <a:pPr algn="l"/>
            <a:r>
              <a:rPr lang="hu-HU" sz="2200" b="0" i="0" u="none" strike="noStrike" baseline="0" dirty="0"/>
              <a:t>F</a:t>
            </a:r>
            <a:r>
              <a:rPr lang="en-US" sz="2200" b="0" i="0" u="none" strike="noStrike" baseline="0" dirty="0" err="1"/>
              <a:t>ejelemes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egyirányú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listák</a:t>
            </a:r>
            <a:r>
              <a:rPr lang="en-US" sz="2200" b="0" i="0" u="none" strike="noStrike" baseline="0" dirty="0"/>
              <a:t> (</a:t>
            </a:r>
            <a:r>
              <a:rPr lang="en-US" sz="2200" b="0" i="1" u="none" strike="noStrike" baseline="0" dirty="0"/>
              <a:t>H1L</a:t>
            </a:r>
            <a:r>
              <a:rPr lang="en-US" sz="2200" b="0" i="0" u="none" strike="noStrike" baseline="0" dirty="0"/>
              <a:t> =</a:t>
            </a:r>
            <a:r>
              <a:rPr lang="hu-HU" sz="2200" b="0" i="0" u="none" strike="noStrike" baseline="0" dirty="0"/>
              <a:t> </a:t>
            </a:r>
            <a:r>
              <a:rPr lang="en-US" sz="2200" dirty="0"/>
              <a:t>One-way List with Header node</a:t>
            </a:r>
            <a:r>
              <a:rPr lang="hu-HU" sz="2200" dirty="0"/>
              <a:t>)</a:t>
            </a:r>
            <a:endParaRPr lang="hu-HU" sz="2200" b="0" i="0" u="none" strike="noStrike" baseline="0" dirty="0"/>
          </a:p>
          <a:p>
            <a:pPr algn="l"/>
            <a:endParaRPr lang="hu-HU" sz="1600" b="0" i="0" u="none" strike="noStrike" baseline="0" dirty="0"/>
          </a:p>
          <a:p>
            <a:pPr algn="l"/>
            <a:endParaRPr lang="hu-HU" sz="1600" b="0" i="0" u="none" strike="noStrike" baseline="0" dirty="0"/>
          </a:p>
          <a:p>
            <a:pPr algn="l"/>
            <a:endParaRPr lang="hu-HU" sz="1600" b="0" i="0" u="none" strike="noStrike" baseline="0" dirty="0"/>
          </a:p>
          <a:p>
            <a:pPr algn="l"/>
            <a:r>
              <a:rPr lang="hu-HU" sz="2200" b="0" i="0" u="none" strike="noStrike" baseline="0" dirty="0"/>
              <a:t>Végelemes egyirányú listák</a:t>
            </a:r>
            <a:br>
              <a:rPr lang="hu-HU" sz="2200" b="0" i="0" u="none" strike="noStrike" baseline="0" dirty="0"/>
            </a:br>
            <a:br>
              <a:rPr lang="hu-HU" sz="2200" b="0" i="0" u="none" strike="noStrike" baseline="0" dirty="0"/>
            </a:br>
            <a:endParaRPr lang="hu-HU" sz="2200" b="0" i="0" u="none" strike="noStrike" baseline="0" dirty="0"/>
          </a:p>
          <a:p>
            <a:pPr algn="l"/>
            <a:r>
              <a:rPr lang="hu-HU" sz="2200" dirty="0"/>
              <a:t>C</a:t>
            </a:r>
            <a:r>
              <a:rPr lang="hu-HU" sz="2200" b="0" i="0" u="none" strike="noStrike" baseline="0" dirty="0"/>
              <a:t>iklikus egyirányú listák</a:t>
            </a:r>
          </a:p>
        </p:txBody>
      </p:sp>
      <p:sp>
        <p:nvSpPr>
          <p:cNvPr id="12" name="Kettős hullám 11">
            <a:extLst>
              <a:ext uri="{FF2B5EF4-FFF2-40B4-BE49-F238E27FC236}">
                <a16:creationId xmlns:a16="http://schemas.microsoft.com/office/drawing/2014/main" id="{8B681639-8D01-025F-1007-3D8559A33D58}"/>
              </a:ext>
            </a:extLst>
          </p:cNvPr>
          <p:cNvSpPr/>
          <p:nvPr/>
        </p:nvSpPr>
        <p:spPr>
          <a:xfrm>
            <a:off x="3049586" y="4723906"/>
            <a:ext cx="3982981" cy="68510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530406AE-145A-4906-1226-B32CAC875E36}"/>
              </a:ext>
            </a:extLst>
          </p:cNvPr>
          <p:cNvSpPr/>
          <p:nvPr/>
        </p:nvSpPr>
        <p:spPr>
          <a:xfrm>
            <a:off x="3049586" y="5776932"/>
            <a:ext cx="7140894" cy="1046902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Kettős hullám 5">
            <a:extLst>
              <a:ext uri="{FF2B5EF4-FFF2-40B4-BE49-F238E27FC236}">
                <a16:creationId xmlns:a16="http://schemas.microsoft.com/office/drawing/2014/main" id="{908E7A9F-BE2B-C089-0038-039D037A8C02}"/>
              </a:ext>
            </a:extLst>
          </p:cNvPr>
          <p:cNvSpPr/>
          <p:nvPr/>
        </p:nvSpPr>
        <p:spPr>
          <a:xfrm>
            <a:off x="2984746" y="3110233"/>
            <a:ext cx="5834134" cy="1170889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Kettős hullám 3">
            <a:extLst>
              <a:ext uri="{FF2B5EF4-FFF2-40B4-BE49-F238E27FC236}">
                <a16:creationId xmlns:a16="http://schemas.microsoft.com/office/drawing/2014/main" id="{80FF5C1E-4B50-4C1A-3CD5-B59486995827}"/>
              </a:ext>
            </a:extLst>
          </p:cNvPr>
          <p:cNvSpPr/>
          <p:nvPr/>
        </p:nvSpPr>
        <p:spPr>
          <a:xfrm>
            <a:off x="2984746" y="1502926"/>
            <a:ext cx="5834134" cy="1087874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A406B2-6D22-9DB5-4AFC-F444400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2307"/>
            <a:ext cx="10018713" cy="779106"/>
          </a:xfrm>
        </p:spPr>
        <p:txBody>
          <a:bodyPr/>
          <a:lstStyle/>
          <a:p>
            <a:r>
              <a:rPr lang="en-US" err="1"/>
              <a:t>Egyirányú</a:t>
            </a:r>
            <a:r>
              <a:rPr lang="en-US"/>
              <a:t> </a:t>
            </a:r>
            <a:r>
              <a:rPr lang="en-US" err="1"/>
              <a:t>listák</a:t>
            </a:r>
            <a:r>
              <a:rPr lang="en-US"/>
              <a:t> (one-way or singly linked lists)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0F197F8B-E5C4-9B9C-E445-6A620296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74" y="1666182"/>
            <a:ext cx="4877481" cy="69542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0FB7F910-FD1F-06BE-AA3B-A0240985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574" y="3367018"/>
            <a:ext cx="4534533" cy="65731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44B0EBD-622E-10F7-CA85-0058A705D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746" y="4844466"/>
            <a:ext cx="3848637" cy="62873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B438E27-8378-B6B6-FD6E-A29781FD0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659" y="5950604"/>
            <a:ext cx="678274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5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997-125D-F294-A4DF-91141B5F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354E3A-809E-1C11-EA42-59A935FE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7176"/>
            <a:ext cx="10018713" cy="779106"/>
          </a:xfrm>
        </p:spPr>
        <p:txBody>
          <a:bodyPr>
            <a:normAutofit/>
          </a:bodyPr>
          <a:lstStyle/>
          <a:p>
            <a:r>
              <a:rPr lang="en-US" err="1"/>
              <a:t>Egyirányú</a:t>
            </a:r>
            <a:r>
              <a:rPr lang="en-US"/>
              <a:t> </a:t>
            </a:r>
            <a:r>
              <a:rPr lang="en-US" err="1"/>
              <a:t>listák</a:t>
            </a:r>
            <a:r>
              <a:rPr lang="en-US"/>
              <a:t> </a:t>
            </a:r>
            <a:r>
              <a:rPr lang="hu-HU"/>
              <a:t>elemeinek osztálya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570D44-93A6-6D2C-7BA5-9FF36FFB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241" y="3667760"/>
            <a:ext cx="9074783" cy="3011508"/>
          </a:xfrm>
        </p:spPr>
        <p:txBody>
          <a:bodyPr anchor="t">
            <a:normAutofit fontScale="85000" lnSpcReduction="20000"/>
          </a:bodyPr>
          <a:lstStyle/>
          <a:p>
            <a:pPr marL="0" indent="0" algn="l">
              <a:buNone/>
            </a:pPr>
            <a:endParaRPr lang="hu-HU" sz="2200" b="0" i="0" u="none" strike="noStrike" baseline="0"/>
          </a:p>
          <a:p>
            <a:r>
              <a:rPr lang="hu-HU" sz="3200" i="1"/>
              <a:t>p</a:t>
            </a:r>
            <a:r>
              <a:rPr lang="hu-HU" sz="3200"/>
              <a:t> : E1* - pointer</a:t>
            </a:r>
            <a:r>
              <a:rPr lang="hu-HU" sz="3200" b="0" i="0" u="none" strike="noStrike" baseline="0"/>
              <a:t>: </a:t>
            </a:r>
          </a:p>
          <a:p>
            <a:pPr lvl="1"/>
            <a:r>
              <a:rPr lang="hu-HU" sz="2800" b="0" i="0" u="none" strike="noStrike" baseline="0"/>
              <a:t>E1 </a:t>
            </a:r>
            <a:r>
              <a:rPr lang="pt-BR" sz="2800" b="0" i="0" u="none" strike="noStrike" baseline="0"/>
              <a:t>típusú objektum címét</a:t>
            </a:r>
            <a:r>
              <a:rPr lang="hu-HU" sz="2800" b="0" i="0" u="none" strike="noStrike" baseline="0"/>
              <a:t> tartalmazhatja (vagy     )</a:t>
            </a:r>
          </a:p>
          <a:p>
            <a:pPr lvl="1"/>
            <a:r>
              <a:rPr lang="hu-HU" sz="2800"/>
              <a:t>A mutatott objektum: *</a:t>
            </a:r>
            <a:r>
              <a:rPr lang="hu-HU" sz="2800" i="1"/>
              <a:t>p</a:t>
            </a:r>
          </a:p>
          <a:p>
            <a:pPr lvl="2"/>
            <a:r>
              <a:rPr lang="hu-HU" sz="2600"/>
              <a:t>Mezői (adattagjai):</a:t>
            </a:r>
          </a:p>
          <a:p>
            <a:pPr lvl="3"/>
            <a:r>
              <a:rPr lang="hu-HU" sz="2400"/>
              <a:t>(*</a:t>
            </a:r>
            <a:r>
              <a:rPr lang="hu-HU" sz="2400" i="1"/>
              <a:t>p</a:t>
            </a:r>
            <a:r>
              <a:rPr lang="hu-HU" sz="2400"/>
              <a:t>)</a:t>
            </a:r>
            <a:r>
              <a:rPr lang="hu-HU" sz="2400" i="1"/>
              <a:t>.</a:t>
            </a:r>
            <a:r>
              <a:rPr lang="hu-HU" sz="2400" i="1" err="1"/>
              <a:t>key</a:t>
            </a:r>
            <a:r>
              <a:rPr lang="hu-HU" sz="2400"/>
              <a:t> / </a:t>
            </a:r>
            <a:r>
              <a:rPr lang="hu-HU" sz="2400" i="1"/>
              <a:t>p-&gt;</a:t>
            </a:r>
            <a:r>
              <a:rPr lang="hu-HU" sz="2400" i="1" err="1"/>
              <a:t>key</a:t>
            </a:r>
            <a:endParaRPr lang="hu-HU" sz="2400" i="1"/>
          </a:p>
          <a:p>
            <a:pPr lvl="3"/>
            <a:r>
              <a:rPr lang="hu-HU" sz="2400"/>
              <a:t>(*</a:t>
            </a:r>
            <a:r>
              <a:rPr lang="hu-HU" sz="2400" i="1"/>
              <a:t>p</a:t>
            </a:r>
            <a:r>
              <a:rPr lang="hu-HU" sz="2400"/>
              <a:t>)</a:t>
            </a:r>
            <a:r>
              <a:rPr lang="hu-HU" sz="2400" i="1"/>
              <a:t>.</a:t>
            </a:r>
            <a:r>
              <a:rPr lang="hu-HU" sz="2400" i="1" err="1"/>
              <a:t>next</a:t>
            </a:r>
            <a:r>
              <a:rPr lang="hu-HU" sz="2400"/>
              <a:t> / </a:t>
            </a:r>
            <a:r>
              <a:rPr lang="hu-HU" sz="2400" i="1"/>
              <a:t>p-&gt;</a:t>
            </a:r>
            <a:r>
              <a:rPr lang="hu-HU" sz="2400" i="1" err="1"/>
              <a:t>next</a:t>
            </a:r>
            <a:r>
              <a:rPr lang="hu-HU" sz="2400"/>
              <a:t>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4C3457A-1701-16C4-E066-6681EB3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24" y="1466638"/>
            <a:ext cx="4814967" cy="1962362"/>
          </a:xfrm>
          <a:prstGeom prst="roundRect">
            <a:avLst>
              <a:gd name="adj" fmla="val 5202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8AB96FB-EDFD-630C-4E38-D8B17DBB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37" y="4615164"/>
            <a:ext cx="24768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8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4EC93B6A-C3EC-76FE-54E9-8C06A38A2E46}"/>
              </a:ext>
            </a:extLst>
          </p:cNvPr>
          <p:cNvSpPr/>
          <p:nvPr/>
        </p:nvSpPr>
        <p:spPr>
          <a:xfrm>
            <a:off x="3930773" y="2741380"/>
            <a:ext cx="3895725" cy="1039230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0011" y="2146001"/>
                <a:ext cx="10018713" cy="4556302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=9;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=1;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sz="2000" baseline="-25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20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i="1">
                  <a:effectLst/>
                  <a:ea typeface="CMR12"/>
                  <a:cs typeface="CMR12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i="1">
                  <a:effectLst/>
                  <a:ea typeface="CMR12"/>
                  <a:cs typeface="CMR12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𝑝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</m:oMath>
                </a14:m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hibás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hibásak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futási hiba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 </a:t>
                </a:r>
                <a:r>
                  <a:rPr lang="hu-HU" sz="20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hu-HU" sz="2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pointernek nem adunk értéket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p; 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hu-HU" sz="1800" i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hu-HU" sz="1800" i="1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hu-HU" sz="18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definiálatlanok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0011" y="2146001"/>
                <a:ext cx="10018713" cy="4556302"/>
              </a:xfrm>
              <a:blipFill>
                <a:blip r:embed="rId2"/>
                <a:stretch>
                  <a:fillRect l="-1156" t="-3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C19B226B-446A-CBB9-8B6B-469E8B6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90" y="818698"/>
            <a:ext cx="10018713" cy="774032"/>
          </a:xfrm>
        </p:spPr>
        <p:txBody>
          <a:bodyPr>
            <a:normAutofit fontScale="90000"/>
          </a:bodyPr>
          <a:lstStyle/>
          <a:p>
            <a:r>
              <a:rPr lang="hu-HU" sz="4000" b="0" i="0" u="none" strike="noStrike" baseline="0">
                <a:latin typeface="F78"/>
              </a:rPr>
              <a:t>Egyszerű egyirányú listák (S1L = </a:t>
            </a:r>
            <a:r>
              <a:rPr lang="hu-HU" sz="4000" b="0" i="0" u="none" strike="noStrike" baseline="0" err="1">
                <a:latin typeface="F78"/>
              </a:rPr>
              <a:t>Simple</a:t>
            </a:r>
            <a:r>
              <a:rPr lang="hu-HU" sz="4000" b="0" i="0" u="none" strike="noStrike" baseline="0">
                <a:latin typeface="F78"/>
              </a:rPr>
              <a:t> 1-way List)</a:t>
            </a:r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59465C01-63B6-59F3-D56D-CDEC9E9F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24" y="2929840"/>
            <a:ext cx="3675821" cy="66231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B8626C5-0C16-FCEB-1AA4-BC8C4C6F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67" y="2216476"/>
            <a:ext cx="287592" cy="30066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3E6E4D7-A2B1-7F9B-FCB2-1B2BEBBA4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735" y="3669270"/>
            <a:ext cx="302817" cy="2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2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509AAC6-40C5-FFE4-B5EF-90917FBC949D}"/>
              </a:ext>
            </a:extLst>
          </p:cNvPr>
          <p:cNvSpPr/>
          <p:nvPr/>
        </p:nvSpPr>
        <p:spPr>
          <a:xfrm>
            <a:off x="1867152" y="5187315"/>
            <a:ext cx="3771648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0011" y="1239321"/>
                <a:ext cx="5748549" cy="5462982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S1L_length(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:E1*):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L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paraméter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absztrakt (logikai) szinten: lista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:E1*: a függvény által elvégzett számítás helyességének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előfeltétele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konkrét (fizikai) szinten: </a:t>
                </a:r>
                <a:br>
                  <a:rPr lang="hu-HU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memóriacím, ami a listát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azonosítja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Műveletigény: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n: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az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lista hossza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ciklus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iterációt végez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b="1" i="1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b="1" i="1" baseline="-25000" dirty="0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b="1" i="1" baseline="-25000" dirty="0">
                    <a:effectLst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b="1" i="1" baseline="-25000" dirty="0">
                    <a:effectLst/>
                    <a:ea typeface="Calibri" panose="020F0502020204030204" pitchFamily="34" charset="0"/>
                    <a:cs typeface="CMMI8"/>
                  </a:rPr>
                  <a:t>L</a:t>
                </a:r>
                <a:r>
                  <a:rPr lang="hu-HU" b="1" i="1" baseline="-25000" dirty="0">
                    <a:effectLst/>
                    <a:ea typeface="Calibri" panose="020F0502020204030204" pitchFamily="34" charset="0"/>
                    <a:cs typeface="F84"/>
                  </a:rPr>
                  <a:t>_</a:t>
                </a:r>
                <a:r>
                  <a:rPr lang="hu-HU" b="1" i="1" baseline="-25000" dirty="0">
                    <a:effectLst/>
                    <a:ea typeface="Calibri" panose="020F0502020204030204" pitchFamily="34" charset="0"/>
                    <a:cs typeface="CMMI8"/>
                  </a:rPr>
                  <a:t>length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b="1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b="1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D9E178C-62E8-1779-86F6-81D1C7406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0011" y="1239321"/>
                <a:ext cx="5748549" cy="5462982"/>
              </a:xfrm>
              <a:blipFill>
                <a:blip r:embed="rId2"/>
                <a:stretch>
                  <a:fillRect l="-1697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C19B226B-446A-CBB9-8B6B-469E8B64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7051"/>
            <a:ext cx="10018713" cy="774032"/>
          </a:xfrm>
        </p:spPr>
        <p:txBody>
          <a:bodyPr/>
          <a:lstStyle/>
          <a:p>
            <a:r>
              <a:rPr lang="hu-HU" sz="4000" b="0" i="0" u="none" strike="noStrike" baseline="0">
                <a:latin typeface="F78"/>
              </a:rPr>
              <a:t>Példa: egyszerű egyirányú lista (S1L) hossza</a:t>
            </a:r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E2F9A8B-5D78-3779-21B6-55BD2D45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36" y="1945053"/>
            <a:ext cx="3167657" cy="296789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4158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ercs: vízszintes 7">
            <a:extLst>
              <a:ext uri="{FF2B5EF4-FFF2-40B4-BE49-F238E27FC236}">
                <a16:creationId xmlns:a16="http://schemas.microsoft.com/office/drawing/2014/main" id="{BD6D2938-3B79-E528-4661-81A856ADA2B1}"/>
              </a:ext>
            </a:extLst>
          </p:cNvPr>
          <p:cNvSpPr/>
          <p:nvPr/>
        </p:nvSpPr>
        <p:spPr>
          <a:xfrm>
            <a:off x="2110261" y="5412974"/>
            <a:ext cx="3053343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63045" y="1574119"/>
                <a:ext cx="10018713" cy="4832809"/>
              </a:xfrm>
            </p:spPr>
            <p:txBody>
              <a:bodyPr anchor="t">
                <a:normAutofit/>
              </a:bodyPr>
              <a:lstStyle/>
              <a:p>
                <a:r>
                  <a:rPr lang="hu-HU" dirty="0"/>
                  <a:t>Mindig tartalmaznak egy fejelemet</a:t>
                </a:r>
              </a:p>
              <a:p>
                <a:pPr lvl="1"/>
                <a:r>
                  <a:rPr lang="pt-BR" dirty="0"/>
                  <a:t>A fejelemére mutató</a:t>
                </a:r>
                <a:r>
                  <a:rPr lang="hu-HU" dirty="0"/>
                  <a:t> </a:t>
                </a:r>
                <a:r>
                  <a:rPr lang="de-DE" dirty="0" err="1"/>
                  <a:t>pointer</a:t>
                </a:r>
                <a:r>
                  <a:rPr lang="de-DE" dirty="0"/>
                  <a:t> </a:t>
                </a:r>
                <a:r>
                  <a:rPr lang="de-DE" dirty="0" err="1"/>
                  <a:t>azonosítja</a:t>
                </a:r>
                <a:endParaRPr lang="hu-HU" dirty="0"/>
              </a:p>
              <a:p>
                <a:pPr lvl="1"/>
                <a:r>
                  <a:rPr lang="de-DE" dirty="0"/>
                  <a:t>Key </a:t>
                </a:r>
                <a:r>
                  <a:rPr lang="de-DE" dirty="0" err="1"/>
                  <a:t>mez</a:t>
                </a:r>
                <a:r>
                  <a:rPr lang="hu-HU" dirty="0"/>
                  <a:t>ő: definiálatlan</a:t>
                </a:r>
              </a:p>
              <a:p>
                <a:pPr lvl="1"/>
                <a:r>
                  <a:rPr lang="hu-HU" dirty="0" err="1"/>
                  <a:t>Next</a:t>
                </a:r>
                <a:r>
                  <a:rPr lang="de-DE" dirty="0"/>
                  <a:t> </a:t>
                </a:r>
                <a:r>
                  <a:rPr lang="de-DE" dirty="0" err="1"/>
                  <a:t>pointere</a:t>
                </a:r>
                <a:r>
                  <a:rPr lang="hu-HU" dirty="0"/>
                  <a:t>: </a:t>
                </a:r>
                <a:r>
                  <a:rPr lang="de-DE" dirty="0"/>
                  <a:t>a H1L-nek </a:t>
                </a:r>
                <a:r>
                  <a:rPr lang="de-DE" dirty="0" err="1"/>
                  <a:t>megfelel</a:t>
                </a:r>
                <a:r>
                  <a:rPr lang="hu-HU" dirty="0"/>
                  <a:t>ő</a:t>
                </a:r>
                <a:r>
                  <a:rPr lang="de-DE" dirty="0"/>
                  <a:t> </a:t>
                </a:r>
                <a:r>
                  <a:rPr lang="hu-HU" dirty="0"/>
                  <a:t> </a:t>
                </a:r>
                <a:r>
                  <a:rPr lang="de-DE" dirty="0"/>
                  <a:t>S1L-t </a:t>
                </a:r>
                <a:r>
                  <a:rPr lang="de-DE" dirty="0" err="1"/>
                  <a:t>azonosítja</a:t>
                </a:r>
                <a:endParaRPr lang="hu-HU" dirty="0"/>
              </a:p>
              <a:p>
                <a:r>
                  <a:rPr lang="hu-HU" dirty="0"/>
                  <a:t>Üres H1L:</a:t>
                </a:r>
              </a:p>
              <a:p>
                <a:pPr lvl="1"/>
                <a:r>
                  <a:rPr lang="en-US" dirty="0"/>
                  <a:t>van </a:t>
                </a:r>
                <a:r>
                  <a:rPr lang="en-US" dirty="0" err="1"/>
                  <a:t>fejeleme</a:t>
                </a:r>
                <a:endParaRPr lang="hu-HU" dirty="0"/>
              </a:p>
              <a:p>
                <a:pPr lvl="2"/>
                <a:r>
                  <a:rPr lang="en-US" dirty="0"/>
                  <a:t>next </a:t>
                </a:r>
                <a:r>
                  <a:rPr lang="en-US" dirty="0" err="1"/>
                  <a:t>pointere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(</a:t>
                </a:r>
                <a:r>
                  <a:rPr lang="hu-HU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key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definiálatlan; </a:t>
                </a:r>
                <a:r>
                  <a:rPr lang="hu-HU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hu-HU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hu-HU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)</a:t>
                </a:r>
              </a:p>
              <a:p>
                <a:pPr>
                  <a:lnSpc>
                    <a:spcPct val="107000"/>
                  </a:lnSpc>
                </a:pPr>
                <a:r>
                  <a:rPr lang="hu-HU" dirty="0"/>
                  <a:t>H1L_length(</a:t>
                </a:r>
                <a:r>
                  <a:rPr lang="hu-HU" i="1" dirty="0"/>
                  <a:t>H</a:t>
                </a:r>
                <a:r>
                  <a:rPr lang="hu-HU" dirty="0"/>
                  <a:t>:E1*):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 dirty="0"/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b="1" i="1" dirty="0">
                    <a:ea typeface="Calibri" panose="020F0502020204030204" pitchFamily="34" charset="0"/>
                    <a:cs typeface="CMMI12"/>
                  </a:rPr>
                  <a:t>	</a:t>
                </a:r>
                <a:r>
                  <a:rPr lang="hu-HU" sz="2400" b="1" i="1" dirty="0"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400" b="1" i="1" baseline="-25000" dirty="0">
                    <a:ea typeface="Calibri" panose="020F0502020204030204" pitchFamily="34" charset="0"/>
                    <a:cs typeface="CMMI8"/>
                  </a:rPr>
                  <a:t>H</a:t>
                </a:r>
                <a:r>
                  <a:rPr lang="hu-HU" sz="2400" b="1" i="1" baseline="-25000" dirty="0"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400" b="1" i="1" baseline="-25000" dirty="0">
                    <a:ea typeface="Calibri" panose="020F0502020204030204" pitchFamily="34" charset="0"/>
                    <a:cs typeface="CMMI8"/>
                  </a:rPr>
                  <a:t>L</a:t>
                </a:r>
                <a:r>
                  <a:rPr lang="hu-HU" sz="2400" b="1" i="1" baseline="-25000" dirty="0">
                    <a:ea typeface="Calibri" panose="020F0502020204030204" pitchFamily="34" charset="0"/>
                    <a:cs typeface="F84"/>
                  </a:rPr>
                  <a:t>_</a:t>
                </a:r>
                <a:r>
                  <a:rPr lang="hu-HU" sz="2400" b="1" i="1" baseline="-25000" dirty="0">
                    <a:ea typeface="Calibri" panose="020F0502020204030204" pitchFamily="34" charset="0"/>
                    <a:cs typeface="CMMI8"/>
                  </a:rPr>
                  <a:t>length</a:t>
                </a:r>
                <a:r>
                  <a:rPr lang="hu-HU" sz="2400" b="1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b="1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="1" dirty="0"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b="1" dirty="0"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400" b="1" dirty="0"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b="1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b="1" i="1" dirty="0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="1" dirty="0"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4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hu-H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5" y="1574119"/>
                <a:ext cx="10018713" cy="4832809"/>
              </a:xfrm>
              <a:blipFill>
                <a:blip r:embed="rId2"/>
                <a:stretch>
                  <a:fillRect l="-1522" t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5AB4BAAE-EAE8-0D0B-128F-0021A3D5F562}"/>
              </a:ext>
            </a:extLst>
          </p:cNvPr>
          <p:cNvSpPr/>
          <p:nvPr/>
        </p:nvSpPr>
        <p:spPr>
          <a:xfrm>
            <a:off x="7405695" y="3793224"/>
            <a:ext cx="2428240" cy="887638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5838" y="292501"/>
            <a:ext cx="10018713" cy="988974"/>
          </a:xfrm>
        </p:spPr>
        <p:txBody>
          <a:bodyPr>
            <a:normAutofit fontScale="90000"/>
          </a:bodyPr>
          <a:lstStyle/>
          <a:p>
            <a:r>
              <a:rPr lang="de-DE" err="1"/>
              <a:t>Fejelemes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(H1L</a:t>
            </a:r>
            <a:r>
              <a:rPr lang="hu-HU"/>
              <a:t> = </a:t>
            </a:r>
            <a:r>
              <a:rPr lang="hu-HU" err="1"/>
              <a:t>Header</a:t>
            </a:r>
            <a:r>
              <a:rPr lang="hu-HU"/>
              <a:t> </a:t>
            </a:r>
            <a:r>
              <a:rPr lang="hu-HU" err="1"/>
              <a:t>node</a:t>
            </a:r>
            <a:r>
              <a:rPr lang="hu-HU"/>
              <a:t> + 1-way List</a:t>
            </a:r>
            <a:r>
              <a:rPr lang="de-DE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591" y="3996086"/>
            <a:ext cx="1876687" cy="49536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966" y="5283881"/>
            <a:ext cx="4172532" cy="10097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06839CE-E942-2E39-5A69-CE8CEFA0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653" y="4432544"/>
            <a:ext cx="238158" cy="23815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D530B65A-B2E3-81C9-1819-1847BC9AF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940" y="4842597"/>
            <a:ext cx="21910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3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273949"/>
            <a:ext cx="10018713" cy="969745"/>
          </a:xfrm>
        </p:spPr>
        <p:txBody>
          <a:bodyPr/>
          <a:lstStyle/>
          <a:p>
            <a:r>
              <a:rPr lang="de-DE" err="1"/>
              <a:t>Egyirányú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</a:t>
            </a:r>
            <a:r>
              <a:rPr lang="hu-HU"/>
              <a:t>alapműveletei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26156"/>
                <a:ext cx="10018713" cy="5621153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de-DE" err="1"/>
                  <a:t>Egyirányú</a:t>
                </a:r>
                <a:r>
                  <a:rPr lang="de-DE"/>
                  <a:t> </a:t>
                </a:r>
                <a:r>
                  <a:rPr lang="de-DE" err="1"/>
                  <a:t>listák</a:t>
                </a:r>
                <a:r>
                  <a:rPr lang="de-DE"/>
                  <a:t> </a:t>
                </a:r>
                <a:r>
                  <a:rPr lang="de-DE" err="1"/>
                  <a:t>kezelése</a:t>
                </a:r>
                <a:endParaRPr lang="hu-HU"/>
              </a:p>
              <a:p>
                <a:pPr lvl="1"/>
                <a:r>
                  <a:rPr lang="hu-HU"/>
                  <a:t>Listaelemek megfelelő átláncolása</a:t>
                </a:r>
              </a:p>
              <a:p>
                <a:pPr lvl="2"/>
                <a:r>
                  <a:rPr lang="hu-HU"/>
                  <a:t>Kerüljük a felesleges adatmozgatást</a:t>
                </a:r>
              </a:p>
              <a:p>
                <a:pPr lvl="2"/>
                <a:r>
                  <a:rPr lang="hu-HU"/>
                  <a:t>Járulékos adatok</a:t>
                </a:r>
              </a:p>
              <a:p>
                <a:r>
                  <a:rPr lang="hu-HU"/>
                  <a:t>Listába szúrás</a:t>
                </a:r>
              </a:p>
              <a:p>
                <a:pPr lvl="1"/>
                <a:r>
                  <a:rPr lang="en-US"/>
                  <a:t>∗</a:t>
                </a:r>
                <a:r>
                  <a:rPr lang="hu-HU"/>
                  <a:t>p eleme után fűzi a </a:t>
                </a:r>
                <a:r>
                  <a:rPr lang="en-US"/>
                  <a:t>∗</a:t>
                </a:r>
                <a:r>
                  <a:rPr lang="hu-HU"/>
                  <a:t>q objektumot </a:t>
                </a:r>
              </a:p>
              <a:p>
                <a:pPr lvl="1"/>
                <a:r>
                  <a:rPr lang="hu-HU"/>
                  <a:t>végrehajtása előtt </a:t>
                </a:r>
                <a:r>
                  <a:rPr lang="en-US"/>
                  <a:t>∗</a:t>
                </a:r>
                <a:r>
                  <a:rPr lang="hu-HU"/>
                  <a:t>q nincs listába fűzve </a:t>
                </a:r>
              </a:p>
              <a:p>
                <a:pPr lvl="1"/>
                <a:r>
                  <a:rPr lang="hu-HU" i="1"/>
                  <a:t>T</a:t>
                </a:r>
                <a:r>
                  <a:rPr lang="hu-HU"/>
                  <a:t> </a:t>
                </a:r>
                <a:r>
                  <a:rPr lang="en-US"/>
                  <a:t>∈ Θ</a:t>
                </a:r>
                <a:r>
                  <a:rPr lang="hu-HU"/>
                  <a:t>(1)</a:t>
                </a:r>
              </a:p>
              <a:p>
                <a:r>
                  <a:rPr lang="hu-HU"/>
                  <a:t>Kifűzés listából</a:t>
                </a:r>
              </a:p>
              <a:p>
                <a:pPr lvl="1"/>
                <a:r>
                  <a:rPr lang="hu-HU"/>
                  <a:t>EF: </a:t>
                </a:r>
                <a:r>
                  <a:rPr lang="en-US"/>
                  <a:t>∗</a:t>
                </a:r>
                <a:r>
                  <a:rPr lang="hu-HU"/>
                  <a:t>p és </a:t>
                </a:r>
                <a:r>
                  <a:rPr lang="en-US"/>
                  <a:t>∗</a:t>
                </a:r>
                <a:r>
                  <a:rPr lang="hu-HU"/>
                  <a:t>q valamely egyirányú lista </a:t>
                </a:r>
                <a:br>
                  <a:rPr lang="hu-HU"/>
                </a:br>
                <a:r>
                  <a:rPr lang="hu-HU"/>
                  <a:t>egymás utáni elemei</a:t>
                </a:r>
              </a:p>
              <a:p>
                <a:pPr lvl="2"/>
                <a:r>
                  <a:rPr lang="hu-HU" i="1"/>
                  <a:t>p</a:t>
                </a:r>
                <a:r>
                  <a:rPr lang="hu-HU"/>
                  <a:t> </a:t>
                </a:r>
                <a:r>
                  <a:rPr lang="en-US"/>
                  <a:t>→</a:t>
                </a:r>
                <a:r>
                  <a:rPr lang="hu-HU" i="1" err="1"/>
                  <a:t>next</a:t>
                </a:r>
                <a:r>
                  <a:rPr lang="hu-HU"/>
                  <a:t> = </a:t>
                </a:r>
                <a:r>
                  <a:rPr lang="hu-HU" i="1"/>
                  <a:t>q</a:t>
                </a:r>
                <a:r>
                  <a:rPr lang="hu-HU"/>
                  <a:t> ≠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endParaRPr lang="hu-HU"/>
              </a:p>
              <a:p>
                <a:pPr lvl="1"/>
                <a:r>
                  <a:rPr lang="hu-HU" i="1"/>
                  <a:t>T</a:t>
                </a:r>
                <a:r>
                  <a:rPr lang="hu-HU"/>
                  <a:t> </a:t>
                </a:r>
                <a:r>
                  <a:rPr lang="en-US"/>
                  <a:t>∈ Θ</a:t>
                </a:r>
                <a:r>
                  <a:rPr lang="hu-HU"/>
                  <a:t>(1). </a:t>
                </a:r>
              </a:p>
              <a:p>
                <a:pPr lvl="1"/>
                <a:r>
                  <a:rPr lang="hu-HU"/>
                  <a:t>átfűzésnél a </a:t>
                </a:r>
                <a:r>
                  <a:rPr lang="hu-HU" i="1" err="1"/>
                  <a:t>q</a:t>
                </a:r>
                <a:r>
                  <a:rPr lang="hu-HU" err="1"/>
                  <a:t>→</a:t>
                </a:r>
                <a:r>
                  <a:rPr lang="hu-HU" i="1" err="1"/>
                  <a:t>next</a:t>
                </a:r>
                <a:r>
                  <a:rPr lang="hu-HU"/>
                  <a:t>≔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⊘</m:t>
                    </m:r>
                  </m:oMath>
                </a14:m>
                <a:r>
                  <a:rPr lang="hu-HU"/>
                  <a:t> elhagyható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26156"/>
                <a:ext cx="10018713" cy="5621153"/>
              </a:xfrm>
              <a:blipFill>
                <a:blip r:embed="rId2"/>
                <a:stretch>
                  <a:fillRect l="-1338" t="-3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32" y="1959485"/>
            <a:ext cx="4953691" cy="16766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384" y="4113313"/>
            <a:ext cx="5296639" cy="21434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7" name="Egyenes összekötő nyíllal 6"/>
          <p:cNvCxnSpPr/>
          <p:nvPr/>
        </p:nvCxnSpPr>
        <p:spPr>
          <a:xfrm flipV="1">
            <a:off x="4581625" y="2695074"/>
            <a:ext cx="1703672" cy="32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 flipV="1">
            <a:off x="4581625" y="4562375"/>
            <a:ext cx="1309036" cy="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>
            <a:extLst>
              <a:ext uri="{FF2B5EF4-FFF2-40B4-BE49-F238E27FC236}">
                <a16:creationId xmlns:a16="http://schemas.microsoft.com/office/drawing/2014/main" id="{D4AD8521-022D-B733-67A0-206E9527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003" y="5448052"/>
            <a:ext cx="257211" cy="257211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085CC35-F5B3-AB11-B3A1-31E2A9748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785" y="6173002"/>
            <a:ext cx="30484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51688" y="368168"/>
            <a:ext cx="10018713" cy="1094874"/>
          </a:xfrm>
        </p:spPr>
        <p:txBody>
          <a:bodyPr/>
          <a:lstStyle/>
          <a:p>
            <a:r>
              <a:rPr lang="de-DE" err="1"/>
              <a:t>Egyirányú</a:t>
            </a:r>
            <a:r>
              <a:rPr lang="de-DE"/>
              <a:t> </a:t>
            </a:r>
            <a:r>
              <a:rPr lang="de-DE" err="1"/>
              <a:t>listák</a:t>
            </a:r>
            <a:r>
              <a:rPr lang="de-DE"/>
              <a:t> </a:t>
            </a:r>
            <a:r>
              <a:rPr lang="hu-HU"/>
              <a:t>további műveletei</a:t>
            </a:r>
            <a:endParaRPr lang="de-DE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96177"/>
            <a:ext cx="10292872" cy="4475746"/>
          </a:xfrm>
        </p:spPr>
        <p:txBody>
          <a:bodyPr anchor="t">
            <a:normAutofit/>
          </a:bodyPr>
          <a:lstStyle/>
          <a:p>
            <a:r>
              <a:rPr lang="hu-HU" dirty="0"/>
              <a:t>Fejelemes egyirányú listák (H1L) </a:t>
            </a:r>
          </a:p>
          <a:p>
            <a:pPr lvl="1"/>
            <a:r>
              <a:rPr lang="hu-HU" dirty="0"/>
              <a:t>Az alapműveletek segítségével minden összetett listamódosító művelet megadható</a:t>
            </a:r>
          </a:p>
          <a:p>
            <a:r>
              <a:rPr lang="hu-HU" dirty="0"/>
              <a:t>Egyszerű egyirányú listák (S1L) 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Elem (*q) beszúrása a lista legelejére</a:t>
            </a:r>
          </a:p>
          <a:p>
            <a:pPr marL="914400" lvl="1" indent="-457200">
              <a:buFont typeface="+mj-lt"/>
              <a:buAutoNum type="arabicPeriod"/>
            </a:pPr>
            <a:r>
              <a:rPr lang="hu-HU" dirty="0"/>
              <a:t>Első elem kifűzésére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4" y="4411620"/>
            <a:ext cx="3766522" cy="19603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89" y="4280309"/>
            <a:ext cx="5799893" cy="209161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AE69D0D-B16D-BD3D-CF78-C73FC674198B}"/>
              </a:ext>
            </a:extLst>
          </p:cNvPr>
          <p:cNvSpPr txBox="1"/>
          <p:nvPr/>
        </p:nvSpPr>
        <p:spPr>
          <a:xfrm>
            <a:off x="1703595" y="4137021"/>
            <a:ext cx="4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E6FEC27-4410-37E4-4C78-C730E6A400DD}"/>
              </a:ext>
            </a:extLst>
          </p:cNvPr>
          <p:cNvSpPr txBox="1"/>
          <p:nvPr/>
        </p:nvSpPr>
        <p:spPr>
          <a:xfrm>
            <a:off x="6096000" y="3910977"/>
            <a:ext cx="4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accent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6104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41E98-00D3-C49A-D8C8-2044A999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639" y="482441"/>
            <a:ext cx="7047657" cy="1152526"/>
          </a:xfrm>
        </p:spPr>
        <p:txBody>
          <a:bodyPr>
            <a:noAutofit/>
          </a:bodyPr>
          <a:lstStyle/>
          <a:p>
            <a:r>
              <a:rPr lang="hu-HU" dirty="0"/>
              <a:t>Műveletek egyirányú listákon: Keresés*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243DB-4793-E2C0-297E-CE03AA24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90" y="2186939"/>
            <a:ext cx="5564883" cy="2484121"/>
          </a:xfrm>
        </p:spPr>
        <p:txBody>
          <a:bodyPr/>
          <a:lstStyle/>
          <a:p>
            <a:r>
              <a:rPr lang="hu-HU" dirty="0"/>
              <a:t>Sikeres keresés:</a:t>
            </a:r>
          </a:p>
          <a:p>
            <a:pPr lvl="1"/>
            <a:r>
              <a:rPr lang="hu-HU" i="1" dirty="0"/>
              <a:t>p</a:t>
            </a:r>
            <a:r>
              <a:rPr lang="hu-HU" dirty="0"/>
              <a:t>=Az első </a:t>
            </a:r>
            <a:r>
              <a:rPr lang="hu-HU" i="1" dirty="0"/>
              <a:t>k</a:t>
            </a:r>
            <a:r>
              <a:rPr lang="hu-HU" dirty="0"/>
              <a:t> kulcsú elem címe</a:t>
            </a:r>
          </a:p>
          <a:p>
            <a:r>
              <a:rPr lang="hu-HU" dirty="0"/>
              <a:t>Sikertelen keresés:</a:t>
            </a:r>
          </a:p>
          <a:p>
            <a:pPr lvl="1"/>
            <a:r>
              <a:rPr lang="hu-HU" i="1" dirty="0"/>
              <a:t>p=</a:t>
            </a:r>
            <a:r>
              <a:rPr lang="hu-HU" dirty="0"/>
              <a:t>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hu-HU" dirty="0"/>
          </a:p>
          <a:p>
            <a:pPr lvl="1"/>
            <a:endParaRPr lang="hu-HU" dirty="0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AD265143-4981-17B1-CB53-53B2F5C3F333}"/>
              </a:ext>
            </a:extLst>
          </p:cNvPr>
          <p:cNvSpPr/>
          <p:nvPr/>
        </p:nvSpPr>
        <p:spPr>
          <a:xfrm>
            <a:off x="1994130" y="4443409"/>
            <a:ext cx="2709950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800" b="1" i="1" dirty="0">
                <a:ea typeface="Calibri" panose="020F0502020204030204" pitchFamily="34" charset="0"/>
                <a:cs typeface="CMMI12"/>
              </a:rPr>
              <a:t>Műveletigény: </a:t>
            </a:r>
            <a:r>
              <a:rPr lang="hu-HU" b="1" dirty="0">
                <a:ea typeface="Calibri" panose="020F0502020204030204" pitchFamily="34" charset="0"/>
                <a:cs typeface="CMSY10"/>
              </a:rPr>
              <a:t>O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18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)</a:t>
            </a:r>
            <a:endParaRPr lang="hu-HU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A51244D2-8D5F-D8FD-C8EF-43C53AB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71" y="3840418"/>
            <a:ext cx="266737" cy="28579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B004671-3D5F-C748-1F1E-CAADA2108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749" y="2385617"/>
            <a:ext cx="2784971" cy="2957415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589F12A4-0239-E2BC-534B-AFDD0D583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761" y="2385617"/>
            <a:ext cx="2875067" cy="2909602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9288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D783-F527-EDC8-A081-5A6FADE4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1EF04D-B7C0-5973-73B6-66CF464A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0" y="207674"/>
            <a:ext cx="10209250" cy="777846"/>
          </a:xfrm>
        </p:spPr>
        <p:txBody>
          <a:bodyPr>
            <a:noAutofit/>
          </a:bodyPr>
          <a:lstStyle/>
          <a:p>
            <a:r>
              <a:rPr lang="hu-HU" dirty="0"/>
              <a:t>Műveletek egyirányú listákon: Beszúrás*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452367-29C6-9A6F-3F6F-96B03D05D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590" y="1778000"/>
            <a:ext cx="5564883" cy="355599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Egyedi kulcsok</a:t>
            </a:r>
          </a:p>
          <a:p>
            <a:pPr lvl="1"/>
            <a:r>
              <a:rPr lang="hu-HU" dirty="0"/>
              <a:t>Ismétlődés nem megengedett</a:t>
            </a:r>
          </a:p>
          <a:p>
            <a:r>
              <a:rPr lang="hu-HU" dirty="0"/>
              <a:t>Két futó pointer </a:t>
            </a:r>
          </a:p>
          <a:p>
            <a:pPr lvl="1"/>
            <a:r>
              <a:rPr lang="hu-HU" i="1" dirty="0" err="1"/>
              <a:t>pe</a:t>
            </a:r>
            <a:r>
              <a:rPr lang="hu-HU" dirty="0"/>
              <a:t>: </a:t>
            </a:r>
            <a:r>
              <a:rPr lang="hu-HU" i="1" dirty="0"/>
              <a:t>p </a:t>
            </a:r>
            <a:r>
              <a:rPr lang="hu-HU" dirty="0"/>
              <a:t>előtti elem</a:t>
            </a:r>
            <a:endParaRPr lang="hu-HU" i="1" dirty="0"/>
          </a:p>
          <a:p>
            <a:r>
              <a:rPr lang="hu-HU" dirty="0"/>
              <a:t>Sikeres keresés:</a:t>
            </a:r>
          </a:p>
          <a:p>
            <a:pPr lvl="1"/>
            <a:r>
              <a:rPr lang="hu-HU" dirty="0"/>
              <a:t>Nincs beszúrás -&gt;</a:t>
            </a:r>
            <a:r>
              <a:rPr lang="hu-HU" dirty="0" err="1"/>
              <a:t>False</a:t>
            </a:r>
            <a:endParaRPr lang="hu-HU" dirty="0"/>
          </a:p>
          <a:p>
            <a:r>
              <a:rPr lang="hu-HU" dirty="0"/>
              <a:t>Sikertelen keresés:</a:t>
            </a:r>
          </a:p>
          <a:p>
            <a:pPr lvl="1"/>
            <a:r>
              <a:rPr lang="hu-HU" dirty="0"/>
              <a:t>Beszúrás utolsó elemnek -&gt;</a:t>
            </a:r>
            <a:r>
              <a:rPr lang="hu-HU" dirty="0" err="1"/>
              <a:t>True</a:t>
            </a:r>
            <a:endParaRPr lang="hu-HU" dirty="0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4E99BAA0-7D5D-9946-95D7-F4079BD021DA}"/>
              </a:ext>
            </a:extLst>
          </p:cNvPr>
          <p:cNvSpPr/>
          <p:nvPr/>
        </p:nvSpPr>
        <p:spPr>
          <a:xfrm>
            <a:off x="2715490" y="5410835"/>
            <a:ext cx="2709950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800" b="1" i="1" dirty="0">
                <a:ea typeface="Calibri" panose="020F0502020204030204" pitchFamily="34" charset="0"/>
                <a:cs typeface="CMMI12"/>
              </a:rPr>
              <a:t>Műveletigény: </a:t>
            </a:r>
            <a:r>
              <a:rPr lang="hu-HU" b="1" dirty="0">
                <a:ea typeface="Calibri" panose="020F0502020204030204" pitchFamily="34" charset="0"/>
                <a:cs typeface="CMSY10"/>
              </a:rPr>
              <a:t>O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18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)</a:t>
            </a:r>
            <a:endParaRPr lang="hu-HU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F410782-CEC9-1E38-23B8-31488F86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51" y="1262629"/>
            <a:ext cx="3057569" cy="5325766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D4D290B-1274-735B-DA9A-AC916082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918" y="1236358"/>
            <a:ext cx="2819794" cy="5325218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30980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BC8B8-D8A9-FEDB-12DD-580F9E33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777467-0C42-7F3B-B5D2-16A74CC0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0" y="207674"/>
            <a:ext cx="9884130" cy="1152526"/>
          </a:xfrm>
        </p:spPr>
        <p:txBody>
          <a:bodyPr>
            <a:noAutofit/>
          </a:bodyPr>
          <a:lstStyle/>
          <a:p>
            <a:r>
              <a:rPr lang="hu-HU" dirty="0"/>
              <a:t>Műveletek egyirányú listákon: Törlés*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CED180-A1FB-9A79-2664-8F2648E9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23" y="1772816"/>
            <a:ext cx="5564883" cy="3555999"/>
          </a:xfrm>
        </p:spPr>
        <p:txBody>
          <a:bodyPr>
            <a:normAutofit/>
          </a:bodyPr>
          <a:lstStyle/>
          <a:p>
            <a:r>
              <a:rPr lang="hu-HU" dirty="0"/>
              <a:t>Két futó pointer </a:t>
            </a:r>
          </a:p>
          <a:p>
            <a:pPr lvl="1"/>
            <a:r>
              <a:rPr lang="hu-HU" i="1" dirty="0" err="1"/>
              <a:t>pe</a:t>
            </a:r>
            <a:r>
              <a:rPr lang="hu-HU" dirty="0"/>
              <a:t>: </a:t>
            </a:r>
            <a:r>
              <a:rPr lang="hu-HU" i="1" dirty="0"/>
              <a:t>p </a:t>
            </a:r>
            <a:r>
              <a:rPr lang="hu-HU" dirty="0"/>
              <a:t>előtti elem</a:t>
            </a:r>
            <a:endParaRPr lang="hu-HU" i="1" dirty="0"/>
          </a:p>
          <a:p>
            <a:r>
              <a:rPr lang="hu-HU" dirty="0"/>
              <a:t>Sikertelen keresés:</a:t>
            </a:r>
          </a:p>
          <a:p>
            <a:pPr lvl="1"/>
            <a:r>
              <a:rPr lang="hu-HU" dirty="0"/>
              <a:t>Nincs törlés -&gt;</a:t>
            </a:r>
            <a:r>
              <a:rPr lang="hu-HU" dirty="0" err="1"/>
              <a:t>False</a:t>
            </a:r>
            <a:endParaRPr lang="hu-HU" dirty="0"/>
          </a:p>
          <a:p>
            <a:r>
              <a:rPr lang="hu-HU" dirty="0"/>
              <a:t>Sikeres keresés:</a:t>
            </a:r>
          </a:p>
          <a:p>
            <a:pPr lvl="1"/>
            <a:r>
              <a:rPr lang="hu-HU" dirty="0"/>
              <a:t>Kifűzés és törlés </a:t>
            </a:r>
            <a:br>
              <a:rPr lang="hu-HU" dirty="0"/>
            </a:br>
            <a:r>
              <a:rPr lang="hu-HU" dirty="0"/>
              <a:t>-&gt;</a:t>
            </a:r>
            <a:r>
              <a:rPr lang="hu-HU" dirty="0" err="1"/>
              <a:t>True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5ED05E-0531-191E-4E5C-137B4659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90" y="1597296"/>
            <a:ext cx="3967310" cy="4983792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A238C2E-D315-D54D-094B-B571D2088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520" y="1552546"/>
            <a:ext cx="3486814" cy="5028542"/>
          </a:xfrm>
          <a:prstGeom prst="roundRect">
            <a:avLst>
              <a:gd name="adj" fmla="val 4380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C20D37B-AD0E-1273-E6C6-712479EE92D0}"/>
              </a:ext>
            </a:extLst>
          </p:cNvPr>
          <p:cNvSpPr/>
          <p:nvPr/>
        </p:nvSpPr>
        <p:spPr>
          <a:xfrm>
            <a:off x="1586510" y="5053009"/>
            <a:ext cx="2534754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800" b="1" i="1" dirty="0">
                <a:ea typeface="Calibri" panose="020F0502020204030204" pitchFamily="34" charset="0"/>
                <a:cs typeface="CMMI12"/>
              </a:rPr>
              <a:t>Műveletigény: </a:t>
            </a:r>
            <a:r>
              <a:rPr lang="hu-HU" b="1" dirty="0">
                <a:ea typeface="Calibri" panose="020F0502020204030204" pitchFamily="34" charset="0"/>
                <a:cs typeface="CMSY10"/>
              </a:rPr>
              <a:t>O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18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1800" b="1" dirty="0">
                <a:ea typeface="Calibri" panose="020F0502020204030204" pitchFamily="34" charset="0"/>
                <a:cs typeface="CMR12"/>
              </a:rPr>
              <a:t>)</a:t>
            </a:r>
            <a:endParaRPr lang="hu-HU" sz="1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C7AE7213-56EF-9E43-CCF9-422CC45CFC82}"/>
              </a:ext>
            </a:extLst>
          </p:cNvPr>
          <p:cNvSpPr/>
          <p:nvPr/>
        </p:nvSpPr>
        <p:spPr>
          <a:xfrm>
            <a:off x="954088" y="1226127"/>
            <a:ext cx="10018713" cy="5520114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FB1031-B0C8-A637-283C-A9A07D5C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62" y="0"/>
            <a:ext cx="10018713" cy="839118"/>
          </a:xfrm>
        </p:spPr>
        <p:txBody>
          <a:bodyPr/>
          <a:lstStyle/>
          <a:p>
            <a:r>
              <a:rPr lang="hu-HU"/>
              <a:t>Elemi adatszerkezetek és 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8F8EB-D577-6301-3EA7-31FDCB33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17" y="976746"/>
            <a:ext cx="8643773" cy="60418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b="1" i="0" u="none" strike="noStrike" baseline="0"/>
              <a:t>Adatszerkezet (</a:t>
            </a:r>
            <a:r>
              <a:rPr lang="hu-HU" sz="2800" b="1" err="1"/>
              <a:t>d</a:t>
            </a:r>
            <a:r>
              <a:rPr lang="hu-HU" sz="2800" b="1" i="0" u="none" strike="noStrike" baseline="0" err="1"/>
              <a:t>ata</a:t>
            </a:r>
            <a:r>
              <a:rPr lang="hu-HU" sz="2800" b="1" i="0" u="none" strike="noStrike" baseline="0"/>
              <a:t> </a:t>
            </a:r>
            <a:r>
              <a:rPr lang="hu-HU" sz="2800" b="1" err="1"/>
              <a:t>s</a:t>
            </a:r>
            <a:r>
              <a:rPr lang="hu-HU" sz="2800" b="1" i="0" u="none" strike="noStrike" baseline="0" err="1"/>
              <a:t>tructure</a:t>
            </a:r>
            <a:r>
              <a:rPr lang="hu-HU" sz="2800" b="1" i="0" u="none" strike="noStrike" baseline="0"/>
              <a:t>)</a:t>
            </a:r>
          </a:p>
          <a:p>
            <a:pPr lvl="1"/>
            <a:r>
              <a:rPr lang="hu-HU" sz="2400" b="0" i="0" u="none" strike="noStrike" baseline="0"/>
              <a:t>Adatok tárolásának és elrendezésének egy lehetséges módja</a:t>
            </a:r>
          </a:p>
          <a:p>
            <a:pPr lvl="2"/>
            <a:r>
              <a:rPr lang="hu-HU" sz="2400" b="0" i="0" u="none" strike="noStrike" baseline="0"/>
              <a:t>adatok elérése, módosítása, beszúrása, törlése</a:t>
            </a:r>
          </a:p>
          <a:p>
            <a:pPr lvl="1"/>
            <a:r>
              <a:rPr lang="hu-HU" sz="2400" b="0" i="0" u="none" strike="noStrike" baseline="0"/>
              <a:t>A programozási feladat megoldásának alapvet</a:t>
            </a:r>
            <a:r>
              <a:rPr lang="hu-HU" sz="2400"/>
              <a:t>ő</a:t>
            </a:r>
            <a:r>
              <a:rPr lang="hu-HU" sz="2400" b="0" i="0" u="none" strike="noStrike" baseline="0"/>
              <a:t> része:</a:t>
            </a:r>
          </a:p>
          <a:p>
            <a:pPr lvl="2"/>
            <a:r>
              <a:rPr lang="hu-HU" sz="2400" b="0" i="0" u="none" strike="noStrike" baseline="0"/>
              <a:t>A megfelel</a:t>
            </a:r>
            <a:r>
              <a:rPr lang="hu-HU" sz="2400"/>
              <a:t>ő </a:t>
            </a:r>
            <a:r>
              <a:rPr lang="hu-HU" sz="2400" b="0" i="0" u="none" strike="noStrike" baseline="0"/>
              <a:t>adatszerkezetek kiválasztása vagy megalkotása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b="0" i="0" u="none" strike="noStrike" baseline="0"/>
              <a:t>A programok hatékonysága nagymértékben függ az alkalmazott adatszerkezetektől</a:t>
            </a:r>
          </a:p>
        </p:txBody>
      </p:sp>
    </p:spTree>
    <p:extLst>
      <p:ext uri="{BB962C8B-B14F-4D97-AF65-F5344CB8AC3E}">
        <p14:creationId xmlns:p14="http://schemas.microsoft.com/office/powerpoint/2010/main" val="3945078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1" y="339292"/>
            <a:ext cx="10018713" cy="1037122"/>
          </a:xfrm>
        </p:spPr>
        <p:txBody>
          <a:bodyPr/>
          <a:lstStyle/>
          <a:p>
            <a:r>
              <a:rPr lang="hu-HU"/>
              <a:t>S1L és H1L összehasonlítása</a:t>
            </a:r>
            <a:endParaRPr lang="de-DE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772179" y="1376414"/>
            <a:ext cx="4607188" cy="576262"/>
          </a:xfrm>
        </p:spPr>
        <p:txBody>
          <a:bodyPr/>
          <a:lstStyle/>
          <a:p>
            <a:pPr algn="ctr"/>
            <a:r>
              <a:rPr lang="hu-HU" sz="3200"/>
              <a:t>S1L</a:t>
            </a:r>
            <a:endParaRPr lang="de-DE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0" y="2182812"/>
            <a:ext cx="5260735" cy="3906016"/>
          </a:xfrm>
        </p:spPr>
        <p:txBody>
          <a:bodyPr>
            <a:normAutofit fontScale="92500" lnSpcReduction="10000"/>
          </a:bodyPr>
          <a:lstStyle/>
          <a:p>
            <a:r>
              <a:rPr lang="hu-HU" sz="2400"/>
              <a:t>Sok rövid lista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000"/>
              <a:t>Szignifikáns a tárigények különbsége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000"/>
              <a:t>Fejelemek allokálása és </a:t>
            </a:r>
            <a:r>
              <a:rPr lang="hu-HU" sz="2000" err="1"/>
              <a:t>deallokálása</a:t>
            </a:r>
            <a:r>
              <a:rPr lang="hu-HU" sz="2000"/>
              <a:t> a futási időt jelentősen megnövelheti </a:t>
            </a:r>
          </a:p>
          <a:p>
            <a:pPr lvl="1"/>
            <a:r>
              <a:rPr lang="hu-HU" sz="2000"/>
              <a:t>(pl. hasító táblák, összefésüléses rendezés) </a:t>
            </a:r>
          </a:p>
          <a:p>
            <a:r>
              <a:rPr lang="hu-HU" sz="2400"/>
              <a:t>Egy (rész)feladatban a listát mindig csak a legelején (~ </a:t>
            </a:r>
            <a:r>
              <a:rPr lang="hu-HU" sz="2400" err="1"/>
              <a:t>veremszerűen</a:t>
            </a:r>
            <a:r>
              <a:rPr lang="hu-HU" sz="2400"/>
              <a:t>) kell módosítani</a:t>
            </a:r>
            <a:endParaRPr lang="hu-HU" sz="2000"/>
          </a:p>
          <a:p>
            <a:r>
              <a:rPr lang="hu-HU" sz="2400"/>
              <a:t>A lista első eleme biztosan a helyén marad</a:t>
            </a:r>
            <a:endParaRPr lang="de-DE" sz="2400"/>
          </a:p>
          <a:p>
            <a:endParaRPr lang="de-DE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880486" y="1290587"/>
            <a:ext cx="4622537" cy="576262"/>
          </a:xfrm>
        </p:spPr>
        <p:txBody>
          <a:bodyPr/>
          <a:lstStyle/>
          <a:p>
            <a:pPr algn="ctr"/>
            <a:r>
              <a:rPr lang="hu-HU" sz="3200"/>
              <a:t>H1L</a:t>
            </a:r>
            <a:endParaRPr lang="de-DE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880486" y="2182812"/>
            <a:ext cx="4895056" cy="3608387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/>
              <a:t>Kevesebb esetszétválasztás</a:t>
            </a:r>
          </a:p>
          <a:p>
            <a:pPr lvl="1"/>
            <a:r>
              <a:rPr lang="hu-HU" sz="2000" dirty="0"/>
              <a:t>Mindig valami után kell beszúrni</a:t>
            </a:r>
          </a:p>
          <a:p>
            <a:pPr lvl="1"/>
            <a:r>
              <a:rPr lang="hu-HU" sz="2000" dirty="0"/>
              <a:t>Mindig valami mögül kell kifűzni. </a:t>
            </a:r>
          </a:p>
          <a:p>
            <a:r>
              <a:rPr lang="hu-HU" sz="2400" dirty="0"/>
              <a:t>Eggyel több objektumot tartalmaz</a:t>
            </a:r>
          </a:p>
          <a:p>
            <a:pPr lvl="1"/>
            <a:r>
              <a:rPr lang="hu-HU" sz="2000" dirty="0"/>
              <a:t>Megnöveli a program tárigényét</a:t>
            </a:r>
          </a:p>
          <a:p>
            <a:r>
              <a:rPr lang="hu-HU" sz="2400" dirty="0"/>
              <a:t>Őrszem (</a:t>
            </a:r>
            <a:r>
              <a:rPr lang="hu-HU" sz="2400" dirty="0" err="1"/>
              <a:t>sentinel</a:t>
            </a:r>
            <a:r>
              <a:rPr lang="hu-HU" sz="2400" dirty="0"/>
              <a:t>): </a:t>
            </a:r>
          </a:p>
          <a:p>
            <a:pPr lvl="1"/>
            <a:r>
              <a:rPr lang="hu-HU" sz="2200" dirty="0"/>
              <a:t>fejelem, végelem</a:t>
            </a:r>
          </a:p>
          <a:p>
            <a:r>
              <a:rPr lang="hu-HU" sz="2400" dirty="0"/>
              <a:t>Végelem: pl. sorok </a:t>
            </a:r>
          </a:p>
          <a:p>
            <a:pPr lvl="1"/>
            <a:endParaRPr lang="hu-HU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88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A281CA3C-58D5-A6F4-5A89-7F695AB5512B}"/>
              </a:ext>
            </a:extLst>
          </p:cNvPr>
          <p:cNvSpPr/>
          <p:nvPr/>
        </p:nvSpPr>
        <p:spPr>
          <a:xfrm>
            <a:off x="2743200" y="4730115"/>
            <a:ext cx="2824480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1484310" y="578920"/>
                <a:ext cx="10018713" cy="1037122"/>
              </a:xfrm>
            </p:spPr>
            <p:txBody>
              <a:bodyPr>
                <a:normAutofit/>
              </a:bodyPr>
              <a:lstStyle/>
              <a:p>
                <a:r>
                  <a:rPr lang="hu-HU" err="1"/>
                  <a:t>cut</a:t>
                </a:r>
                <a:r>
                  <a:rPr lang="hu-HU"/>
                  <a:t>(</a:t>
                </a:r>
                <a:r>
                  <a:rPr lang="hu-HU" i="1"/>
                  <a:t>L </a:t>
                </a:r>
                <a:r>
                  <a:rPr lang="hu-HU"/>
                  <a:t>: E1* ; </a:t>
                </a:r>
                <a:r>
                  <a:rPr lang="hu-HU" i="1"/>
                  <a:t>n </a:t>
                </a:r>
                <a:r>
                  <a:rPr lang="hu-HU"/>
                  <a:t>: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/>
                  <a:t>) : E1*</a:t>
                </a:r>
                <a:endParaRPr lang="de-DE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0" y="578920"/>
                <a:ext cx="10018713" cy="1037122"/>
              </a:xfrm>
              <a:blipFill>
                <a:blip r:embed="rId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830017"/>
            <a:ext cx="5503631" cy="4333874"/>
          </a:xfrm>
        </p:spPr>
        <p:txBody>
          <a:bodyPr/>
          <a:lstStyle/>
          <a:p>
            <a:r>
              <a:rPr lang="hu-HU" i="1" dirty="0"/>
              <a:t>L</a:t>
            </a:r>
            <a:r>
              <a:rPr lang="hu-HU" dirty="0"/>
              <a:t> kettévágása (L: S1L)</a:t>
            </a:r>
          </a:p>
          <a:p>
            <a:pPr lvl="1"/>
            <a:r>
              <a:rPr lang="hu-HU" dirty="0"/>
              <a:t>Az első </a:t>
            </a:r>
            <a:r>
              <a:rPr lang="hu-HU" i="1" dirty="0"/>
              <a:t>n</a:t>
            </a:r>
            <a:r>
              <a:rPr lang="hu-HU" dirty="0"/>
              <a:t> elemét hagyja </a:t>
            </a:r>
            <a:r>
              <a:rPr lang="hu-HU" i="1" dirty="0"/>
              <a:t>L</a:t>
            </a:r>
            <a:r>
              <a:rPr lang="hu-HU" dirty="0"/>
              <a:t>-ben</a:t>
            </a:r>
            <a:endParaRPr lang="hu-HU" sz="1600" dirty="0"/>
          </a:p>
          <a:p>
            <a:pPr lvl="1"/>
            <a:r>
              <a:rPr lang="hu-HU" dirty="0"/>
              <a:t>Visszaadja a lista levágott maradékát azonosító pointert</a:t>
            </a:r>
            <a:endParaRPr lang="hu-HU" sz="1600" dirty="0"/>
          </a:p>
          <a:p>
            <a:r>
              <a:rPr lang="hu-HU" dirty="0"/>
              <a:t>A listaelemek sorrendjét megtartja</a:t>
            </a:r>
          </a:p>
          <a:p>
            <a:endParaRPr lang="hu-HU" sz="2000" dirty="0"/>
          </a:p>
          <a:p>
            <a:pPr marL="0" lvl="2" indent="0" algn="ctr">
              <a:buNone/>
            </a:pPr>
            <a:r>
              <a:rPr lang="hu-HU" sz="2400" b="1" i="1" dirty="0" err="1">
                <a:ea typeface="Calibri" panose="020F0502020204030204" pitchFamily="34" charset="0"/>
                <a:cs typeface="CMMI12"/>
              </a:rPr>
              <a:t>T</a:t>
            </a:r>
            <a:r>
              <a:rPr lang="hu-HU" sz="2400" b="1" i="1" baseline="-25000" dirty="0" err="1">
                <a:ea typeface="Calibri" panose="020F0502020204030204" pitchFamily="34" charset="0"/>
                <a:cs typeface="CMMI8"/>
              </a:rPr>
              <a:t>cut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) </a:t>
            </a:r>
            <a:r>
              <a:rPr lang="en-US" sz="2400" b="1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sz="2400" b="1" dirty="0">
                <a:ea typeface="Calibri" panose="020F0502020204030204" pitchFamily="34" charset="0"/>
                <a:cs typeface="CMR12"/>
              </a:rPr>
              <a:t>Θ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 dirty="0">
                <a:ea typeface="Calibri" panose="020F0502020204030204" pitchFamily="34" charset="0"/>
                <a:cs typeface="CMMI12"/>
              </a:rPr>
              <a:t>)</a:t>
            </a:r>
            <a:endParaRPr lang="hu-H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98" y="1830016"/>
            <a:ext cx="4429125" cy="43338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784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B78D4A17-096D-0D66-4929-E3573FC9D92C}"/>
              </a:ext>
            </a:extLst>
          </p:cNvPr>
          <p:cNvSpPr/>
          <p:nvPr/>
        </p:nvSpPr>
        <p:spPr>
          <a:xfrm>
            <a:off x="7467600" y="1088757"/>
            <a:ext cx="3333396" cy="1524912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420203"/>
            <a:ext cx="10018713" cy="1037122"/>
          </a:xfrm>
        </p:spPr>
        <p:txBody>
          <a:bodyPr>
            <a:normAutofit/>
          </a:bodyPr>
          <a:lstStyle/>
          <a:p>
            <a:r>
              <a:rPr lang="hu-HU"/>
              <a:t>H1L_read() : E1*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91005" y="1623616"/>
                <a:ext cx="10258636" cy="5392326"/>
              </a:xfrm>
            </p:spPr>
            <p:txBody>
              <a:bodyPr anchor="t">
                <a:normAutofit/>
              </a:bodyPr>
              <a:lstStyle/>
              <a:p>
                <a:pPr marL="285750" lvl="2"/>
                <a:r>
                  <a:rPr lang="hu-HU" sz="2400" b="0" i="0" u="none" strike="noStrike" baseline="0"/>
                  <a:t>Feladata:</a:t>
                </a:r>
              </a:p>
              <a:p>
                <a:pPr marL="628650" lvl="3"/>
                <a:r>
                  <a:rPr lang="hu-HU" sz="1800" b="0" i="0" u="none" strike="noStrike" baseline="0"/>
                  <a:t>beolvas egy adatsort a kurrens inputról </a:t>
                </a:r>
              </a:p>
              <a:p>
                <a:pPr marL="628650" lvl="3"/>
                <a:r>
                  <a:rPr lang="hu-HU" sz="1800" b="0" i="0" u="none" strike="noStrike" baseline="0"/>
                  <a:t>bemenet sorrendje szerint egy H1L-t épít belőlük </a:t>
                </a:r>
                <a:endParaRPr lang="hu-HU" sz="1800"/>
              </a:p>
              <a:p>
                <a:pPr marL="628650" lvl="3"/>
                <a:r>
                  <a:rPr lang="hu-HU" sz="1800" b="0" i="0" u="none" strike="noStrike" baseline="0"/>
                  <a:t>visszaadja a fejeleme címét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err="1">
                    <a:ea typeface="Calibri" panose="020F0502020204030204" pitchFamily="34" charset="0"/>
                    <a:cs typeface="F29"/>
                  </a:rPr>
                  <a:t>read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(&amp;</a:t>
                </a:r>
                <a:r>
                  <a:rPr lang="hu-HU" i="1">
                    <a:ea typeface="Calibri" panose="020F0502020204030204" pitchFamily="34" charset="0"/>
                    <a:cs typeface="F29"/>
                  </a:rPr>
                  <a:t>x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:</a:t>
                </a:r>
                <a:r>
                  <a:rPr lang="hu-HU" i="1"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>
                    <a:ea typeface="Calibri" panose="020F0502020204030204" pitchFamily="34" charset="0"/>
                    <a:cs typeface="F29"/>
                  </a:rPr>
                  <a:t>):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𝔹</m:t>
                    </m:r>
                  </m:oMath>
                </a14:m>
                <a:r>
                  <a:rPr lang="hu-HU" i="1">
                    <a:ea typeface="Calibri" panose="020F0502020204030204" pitchFamily="34" charset="0"/>
                    <a:cs typeface="F29"/>
                  </a:rPr>
                  <a:t> </a:t>
                </a:r>
                <a:endParaRPr lang="hu-HU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következő adat beolvasása </a:t>
                </a:r>
                <a:r>
                  <a:rPr lang="hu-HU" sz="1800" i="1"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-be</a:t>
                </a:r>
                <a:endParaRPr lang="hu-HU" sz="18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igaz: </a:t>
                </a:r>
                <a:r>
                  <a:rPr lang="hu-HU">
                    <a:ea typeface="Calibri" panose="020F0502020204030204" pitchFamily="34" charset="0"/>
                    <a:cs typeface="F29"/>
                  </a:rPr>
                  <a:t>ha a beolvasás előtt még </a:t>
                </a:r>
                <a:br>
                  <a:rPr lang="hu-HU">
                    <a:ea typeface="Calibri" panose="020F0502020204030204" pitchFamily="34" charset="0"/>
                    <a:cs typeface="F29"/>
                  </a:rPr>
                </a:br>
                <a:r>
                  <a:rPr lang="hu-HU">
                    <a:ea typeface="Calibri" panose="020F0502020204030204" pitchFamily="34" charset="0"/>
                    <a:cs typeface="F29"/>
                  </a:rPr>
                  <a:t>volt adat a bemeneten</a:t>
                </a:r>
                <a:endParaRPr lang="hu-HU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hamis: különben</a:t>
                </a:r>
                <a:br>
                  <a:rPr lang="hu-HU" sz="1800">
                    <a:ea typeface="Calibri" panose="020F0502020204030204" pitchFamily="34" charset="0"/>
                    <a:cs typeface="F29"/>
                  </a:rPr>
                </a:br>
                <a:r>
                  <a:rPr lang="hu-HU" sz="1800">
                    <a:ea typeface="Calibri" panose="020F0502020204030204" pitchFamily="34" charset="0"/>
                    <a:cs typeface="F29"/>
                  </a:rPr>
                  <a:t> (</a:t>
                </a:r>
                <a:r>
                  <a:rPr lang="hu-HU" sz="1800" i="1"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sz="180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definiálatlan marad)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Feladat: Valósítsuk meg a </a:t>
                </a:r>
                <a:r>
                  <a:rPr lang="hu-HU" sz="16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Queue</a:t>
                </a: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 osztályt egyirányú, végelemes listával! //</a:t>
                </a:r>
                <a:r>
                  <a:rPr lang="hu-HU" sz="16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mo</a:t>
                </a: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: 4. óra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1005" y="1623616"/>
                <a:ext cx="10258636" cy="5392326"/>
              </a:xfrm>
              <a:blipFill>
                <a:blip r:embed="rId2"/>
                <a:stretch>
                  <a:fillRect l="-1485" t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61" y="3108812"/>
            <a:ext cx="5810562" cy="31193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artalom helye 2">
            <a:extLst>
              <a:ext uri="{FF2B5EF4-FFF2-40B4-BE49-F238E27FC236}">
                <a16:creationId xmlns:a16="http://schemas.microsoft.com/office/drawing/2014/main" id="{80AB8F04-43F5-98C9-ABD4-7024455ECDB6}"/>
              </a:ext>
            </a:extLst>
          </p:cNvPr>
          <p:cNvSpPr txBox="1">
            <a:spLocks/>
          </p:cNvSpPr>
          <p:nvPr/>
        </p:nvSpPr>
        <p:spPr>
          <a:xfrm>
            <a:off x="7585788" y="1623615"/>
            <a:ext cx="4063853" cy="4438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hu-HU" sz="2400" b="1" i="1" dirty="0">
                <a:ea typeface="Calibri" panose="020F0502020204030204" pitchFamily="34" charset="0"/>
                <a:cs typeface="CMMI12"/>
              </a:rPr>
              <a:t>T</a:t>
            </a:r>
            <a:r>
              <a:rPr lang="hu-HU" sz="2400" b="1" i="1" baseline="-25000" dirty="0">
                <a:ea typeface="Calibri" panose="020F0502020204030204" pitchFamily="34" charset="0"/>
                <a:cs typeface="CMMI8"/>
              </a:rPr>
              <a:t>H</a:t>
            </a:r>
            <a:r>
              <a:rPr lang="hu-HU" sz="2400" b="1" i="1" baseline="-25000" dirty="0">
                <a:ea typeface="Calibri" panose="020F0502020204030204" pitchFamily="34" charset="0"/>
                <a:cs typeface="CMR8"/>
              </a:rPr>
              <a:t>1</a:t>
            </a:r>
            <a:r>
              <a:rPr lang="hu-HU" sz="2400" b="1" i="1" baseline="-25000" dirty="0">
                <a:ea typeface="Calibri" panose="020F0502020204030204" pitchFamily="34" charset="0"/>
                <a:cs typeface="CMMI8"/>
              </a:rPr>
              <a:t>L</a:t>
            </a:r>
            <a:r>
              <a:rPr lang="hu-HU" sz="2400" b="1" i="1" baseline="-25000" dirty="0">
                <a:ea typeface="Calibri" panose="020F0502020204030204" pitchFamily="34" charset="0"/>
                <a:cs typeface="F84"/>
              </a:rPr>
              <a:t>_</a:t>
            </a:r>
            <a:r>
              <a:rPr lang="hu-HU" sz="2400" b="1" i="1" baseline="-25000" dirty="0">
                <a:ea typeface="Calibri" panose="020F0502020204030204" pitchFamily="34" charset="0"/>
                <a:cs typeface="CMMI8"/>
              </a:rPr>
              <a:t>read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) </a:t>
            </a:r>
            <a:r>
              <a:rPr lang="en-US" sz="2400" b="1" dirty="0">
                <a:ea typeface="Calibri" panose="020F0502020204030204" pitchFamily="34" charset="0"/>
                <a:cs typeface="CMSY10"/>
              </a:rPr>
              <a:t>∈ </a:t>
            </a:r>
            <a:r>
              <a:rPr lang="en-US" sz="2400" b="1" dirty="0">
                <a:ea typeface="Calibri" panose="020F0502020204030204" pitchFamily="34" charset="0"/>
                <a:cs typeface="CMR12"/>
              </a:rPr>
              <a:t>Θ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(</a:t>
            </a:r>
            <a:r>
              <a:rPr lang="hu-HU" sz="2400" b="1" i="1" dirty="0">
                <a:ea typeface="Calibri" panose="020F0502020204030204" pitchFamily="34" charset="0"/>
                <a:cs typeface="CMMI12"/>
              </a:rPr>
              <a:t>n</a:t>
            </a:r>
            <a:r>
              <a:rPr lang="hu-HU" sz="2400" b="1" dirty="0">
                <a:ea typeface="Calibri" panose="020F0502020204030204" pitchFamily="34" charset="0"/>
                <a:cs typeface="CMR12"/>
              </a:rPr>
              <a:t>)</a:t>
            </a:r>
            <a:endParaRPr lang="hu-HU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78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A9C80-D52F-EE1D-C206-057F1E3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1947"/>
            <a:ext cx="10018713" cy="1133669"/>
          </a:xfrm>
        </p:spPr>
        <p:txBody>
          <a:bodyPr/>
          <a:lstStyle/>
          <a:p>
            <a:r>
              <a:rPr lang="hu-HU">
                <a:latin typeface="F48"/>
                <a:ea typeface="Calibri" panose="020F0502020204030204" pitchFamily="34" charset="0"/>
                <a:cs typeface="F48"/>
              </a:rPr>
              <a:t>Dinamikus </a:t>
            </a:r>
            <a:r>
              <a:rPr lang="hu-HU" sz="4000">
                <a:effectLst/>
                <a:latin typeface="F48"/>
                <a:ea typeface="Calibri" panose="020F0502020204030204" pitchFamily="34" charset="0"/>
                <a:cs typeface="F48"/>
              </a:rPr>
              <a:t>memóriagazdálkodás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3607F0-0E69-E693-B37D-ECBA6DEA2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8056"/>
                <a:ext cx="10018713" cy="496077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objektumok dinamikus létrehozása: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típusú objektumot hoz létre, és visszaadja a címét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helyfoglalás a memóriában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mutató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p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:=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EUSM10"/>
                  </a:rPr>
                  <a:t>T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utasítás végrehajtása előtt is létezik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a mutató deklarációjának kiértékelése hozza létre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1800" dirty="0">
                  <a:ea typeface="Calibri" panose="020F0502020204030204" pitchFamily="34" charset="0"/>
                  <a:cs typeface="F29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Az absztrakt programokban: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29"/>
                  </a:rPr>
                  <a:t>new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/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29"/>
                  </a:rPr>
                  <a:t>delete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utasítások műveletigénye: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Konstans értékeknek (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(1)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nek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vesszük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Valójában nem tudjuk, mennyi.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lehető legkevesebbet használjuk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new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és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48"/>
                  </a:rPr>
                  <a:t>delete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utasításokat.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3607F0-0E69-E693-B37D-ECBA6DEA2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8056"/>
                <a:ext cx="10018713" cy="4960777"/>
              </a:xfrm>
              <a:blipFill>
                <a:blip r:embed="rId2"/>
                <a:stretch>
                  <a:fillRect l="-1156" t="-29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>
            <a:extLst>
              <a:ext uri="{FF2B5EF4-FFF2-40B4-BE49-F238E27FC236}">
                <a16:creationId xmlns:a16="http://schemas.microsoft.com/office/drawing/2014/main" id="{2BA7188F-37E6-E341-DFF7-AD1C35B9D764}"/>
              </a:ext>
            </a:extLst>
          </p:cNvPr>
          <p:cNvSpPr txBox="1">
            <a:spLocks/>
          </p:cNvSpPr>
          <p:nvPr/>
        </p:nvSpPr>
        <p:spPr>
          <a:xfrm>
            <a:off x="6493666" y="1328056"/>
            <a:ext cx="5098259" cy="4973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a typeface="Calibri" panose="020F0502020204030204" pitchFamily="34" charset="0"/>
                <a:cs typeface="F29"/>
              </a:rPr>
              <a:t>objektumok dinamikus törlése: </a:t>
            </a:r>
            <a:r>
              <a:rPr lang="hu-HU" sz="2000" err="1">
                <a:ea typeface="Calibri" panose="020F0502020204030204" pitchFamily="34" charset="0"/>
                <a:cs typeface="F48"/>
              </a:rPr>
              <a:t>delete</a:t>
            </a:r>
            <a:r>
              <a:rPr lang="hu-HU" sz="2000">
                <a:ea typeface="Calibri" panose="020F0502020204030204" pitchFamily="34" charset="0"/>
                <a:cs typeface="F48"/>
              </a:rPr>
              <a:t> </a:t>
            </a:r>
            <a:r>
              <a:rPr lang="hu-HU" sz="2000" i="1">
                <a:ea typeface="Calibri" panose="020F0502020204030204" pitchFamily="34" charset="0"/>
                <a:cs typeface="CMMI12"/>
              </a:rPr>
              <a:t>p</a:t>
            </a:r>
            <a:endParaRPr lang="hu-HU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>
                <a:ea typeface="Calibri" panose="020F0502020204030204" pitchFamily="34" charset="0"/>
                <a:cs typeface="CMMI12"/>
              </a:rPr>
              <a:t>p</a:t>
            </a:r>
            <a:r>
              <a:rPr lang="hu-HU" sz="1600"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ea typeface="CMMI12"/>
                <a:cs typeface="F29"/>
              </a:rPr>
              <a:t>mutató által hivatkozott objektumot törli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>
                <a:ea typeface="CMMI12"/>
                <a:cs typeface="F29"/>
              </a:rPr>
              <a:t>memória felszabadítása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hu-HU" sz="1600">
              <a:ea typeface="Calibri" panose="020F0502020204030204" pitchFamily="34" charset="0"/>
              <a:cs typeface="F48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err="1">
                <a:ea typeface="Calibri" panose="020F0502020204030204" pitchFamily="34" charset="0"/>
                <a:cs typeface="F48"/>
              </a:rPr>
              <a:t>delete</a:t>
            </a:r>
            <a:r>
              <a:rPr lang="hu-HU" sz="1600">
                <a:ea typeface="Calibri" panose="020F0502020204030204" pitchFamily="34" charset="0"/>
                <a:cs typeface="F48"/>
              </a:rPr>
              <a:t> </a:t>
            </a:r>
            <a:r>
              <a:rPr lang="hu-HU" sz="1600" i="1">
                <a:ea typeface="Calibri" panose="020F0502020204030204" pitchFamily="34" charset="0"/>
                <a:cs typeface="CMMI12"/>
              </a:rPr>
              <a:t>p</a:t>
            </a:r>
            <a:r>
              <a:rPr lang="hu-HU" sz="1600">
                <a:ea typeface="Calibri" panose="020F0502020204030204" pitchFamily="34" charset="0"/>
                <a:cs typeface="CMMI12"/>
              </a:rPr>
              <a:t> </a:t>
            </a:r>
            <a:r>
              <a:rPr lang="hu-HU" sz="1600">
                <a:ea typeface="Calibri" panose="020F0502020204030204" pitchFamily="34" charset="0"/>
                <a:cs typeface="F29"/>
              </a:rPr>
              <a:t>végrehajtása után is létezik</a:t>
            </a:r>
            <a:endParaRPr lang="hu-HU" sz="16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a typeface="Calibri" panose="020F0502020204030204" pitchFamily="34" charset="0"/>
                <a:cs typeface="F29"/>
              </a:rPr>
              <a:t>egészen az őt (automatikusan) deklaráló eljárás vagy függvény végrehajtásának befejezéséig</a:t>
            </a:r>
            <a:endParaRPr lang="hu-HU" sz="1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27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ercs: vízszintes 2">
            <a:extLst>
              <a:ext uri="{FF2B5EF4-FFF2-40B4-BE49-F238E27FC236}">
                <a16:creationId xmlns:a16="http://schemas.microsoft.com/office/drawing/2014/main" id="{FB041E85-A348-F646-C302-50B6FDA4C839}"/>
              </a:ext>
            </a:extLst>
          </p:cNvPr>
          <p:cNvSpPr/>
          <p:nvPr/>
        </p:nvSpPr>
        <p:spPr>
          <a:xfrm>
            <a:off x="985520" y="3749040"/>
            <a:ext cx="3566160" cy="197104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FF902-307E-82C8-961E-9E36FFC4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0280"/>
          </a:xfrm>
        </p:spPr>
        <p:txBody>
          <a:bodyPr/>
          <a:lstStyle/>
          <a:p>
            <a:r>
              <a:rPr lang="hu-HU"/>
              <a:t>Beszúró rendezés H1L listákra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A777613-B7DA-54B4-05FA-C01AB324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439" y="1818005"/>
            <a:ext cx="5933872" cy="46482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576954B-A7B6-BB9B-92A6-CC662923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283" y="4296372"/>
            <a:ext cx="2743438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2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ercs: vízszintes 2">
            <a:extLst>
              <a:ext uri="{FF2B5EF4-FFF2-40B4-BE49-F238E27FC236}">
                <a16:creationId xmlns:a16="http://schemas.microsoft.com/office/drawing/2014/main" id="{28C6BF0A-EE93-CC40-2721-315945340CD2}"/>
              </a:ext>
            </a:extLst>
          </p:cNvPr>
          <p:cNvSpPr/>
          <p:nvPr/>
        </p:nvSpPr>
        <p:spPr>
          <a:xfrm>
            <a:off x="5949078" y="5634355"/>
            <a:ext cx="5553946" cy="1152525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6897A8-90F2-957D-0583-D5854BDB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7360"/>
            <a:ext cx="10018713" cy="991697"/>
          </a:xfrm>
        </p:spPr>
        <p:txBody>
          <a:bodyPr/>
          <a:lstStyle/>
          <a:p>
            <a:r>
              <a:rPr lang="hu-HU"/>
              <a:t>Összefésüléses rendezés S1L-re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21D644D-4001-CEE6-F08C-6CEAF99A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34" y="2108766"/>
            <a:ext cx="3330229" cy="15927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AF868A-D241-89A4-02AA-BFB495A1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325" y="3861365"/>
            <a:ext cx="3337849" cy="26138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8F86138-54BE-9345-4C26-056795FF3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67" y="1656370"/>
            <a:ext cx="5456393" cy="39779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E188E2-B24A-8BC8-D177-0AC7324C0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415" y="5958332"/>
            <a:ext cx="4750749" cy="5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4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616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9986"/>
            <a:ext cx="10188881" cy="4832213"/>
          </a:xfrm>
        </p:spPr>
        <p:txBody>
          <a:bodyPr>
            <a:normAutofit lnSpcReduction="10000"/>
          </a:bodyPr>
          <a:lstStyle/>
          <a:p>
            <a:pPr algn="just"/>
            <a:r>
              <a:rPr lang="hu-HU" dirty="0"/>
              <a:t>Adja meg a </a:t>
            </a:r>
            <a:r>
              <a:rPr lang="hu-HU" dirty="0" err="1"/>
              <a:t>Stack</a:t>
            </a:r>
            <a:r>
              <a:rPr lang="hu-HU" dirty="0"/>
              <a:t>/</a:t>
            </a:r>
            <a:r>
              <a:rPr lang="hu-HU" dirty="0" err="1"/>
              <a:t>Queue</a:t>
            </a:r>
            <a:r>
              <a:rPr lang="hu-HU" dirty="0"/>
              <a:t> osztályok – tömbös reprezentációra alapozott –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Adja meg a </a:t>
            </a:r>
            <a:r>
              <a:rPr lang="hu-HU" dirty="0" err="1"/>
              <a:t>Stack</a:t>
            </a:r>
            <a:r>
              <a:rPr lang="hu-HU" dirty="0"/>
              <a:t>/</a:t>
            </a:r>
            <a:r>
              <a:rPr lang="hu-HU" dirty="0" err="1"/>
              <a:t>Queue</a:t>
            </a:r>
            <a:r>
              <a:rPr lang="hu-HU" dirty="0"/>
              <a:t> osztályok – egyirányú, nem ciklikus, láncolt listás reprezentációra alapozott -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Adja meg a </a:t>
            </a:r>
            <a:r>
              <a:rPr lang="hu-HU" dirty="0" err="1"/>
              <a:t>Queue</a:t>
            </a:r>
            <a:r>
              <a:rPr lang="hu-HU" dirty="0"/>
              <a:t> osztályok – egyirányú, ciklikus, fejelemes láncolt listás reprezentációra alapozott - leírását, a metódusok </a:t>
            </a:r>
            <a:r>
              <a:rPr lang="hu-HU" dirty="0" err="1"/>
              <a:t>struktogramjaival</a:t>
            </a:r>
            <a:r>
              <a:rPr lang="hu-HU" dirty="0"/>
              <a:t> együtt! Mennyi a verem egyes műveleteinek a futási ideje? Miért?</a:t>
            </a:r>
          </a:p>
          <a:p>
            <a:pPr algn="just"/>
            <a:r>
              <a:rPr lang="hu-HU" dirty="0"/>
              <a:t>Melyek a tanult lineáris adatszerkezetek? Mennyi ezeknek a beszúrás, a törlés, illetve az </a:t>
            </a:r>
            <a:r>
              <a:rPr lang="hu-HU" i="1" dirty="0"/>
              <a:t>i</a:t>
            </a:r>
            <a:r>
              <a:rPr lang="hu-HU" dirty="0"/>
              <a:t>. elem elérésének a műveletigénye?</a:t>
            </a:r>
          </a:p>
          <a:p>
            <a:pPr algn="just"/>
            <a:r>
              <a:rPr lang="hu-HU" dirty="0"/>
              <a:t>Milyen típusú láncolt listát ismer? Mik az egyes típusok előnyei és hátrányai?</a:t>
            </a:r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191696"/>
            <a:ext cx="6698127" cy="3415104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1310" y="3082766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3919622"/>
            <a:ext cx="6698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dirty="0">
                <a:latin typeface="F30"/>
              </a:rPr>
              <a:t>e</a:t>
            </a:r>
            <a:r>
              <a:rPr lang="hu-HU" sz="2000" b="0" i="0" u="none" strike="noStrike" baseline="0" dirty="0">
                <a:latin typeface="F30"/>
              </a:rPr>
              <a:t>lőadásjegyzete alapján készült.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0A62217-3BFF-A0C5-3F84-313F862F643B}"/>
              </a:ext>
            </a:extLst>
          </p:cNvPr>
          <p:cNvSpPr txBox="1"/>
          <p:nvPr/>
        </p:nvSpPr>
        <p:spPr>
          <a:xfrm>
            <a:off x="5050431" y="4740610"/>
            <a:ext cx="71812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>
                <a:latin typeface="+mj-lt"/>
              </a:rPr>
              <a:t>További felhasznált irodalom: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dr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Póder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Margit f. docens Rendszer- és Szoftvertechnológia Tanszék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.).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3"/>
              </a:rPr>
              <a:t>https://slideplayer.hu/slide/2140789/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oktatas:programozas:algoritmusok:lengyelforma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[</a:t>
            </a:r>
            <a:r>
              <a:rPr kumimoji="0" lang="hu-HU" altLang="hu-HU" sz="12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szit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]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hlinkClick r:id="rId4"/>
              </a:rPr>
              <a:t>https://szit.hu/doku.php?id=oktatas:programozas:algoritmusok:lengyelforma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Prezi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W. O.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Lengyel-Forma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prezi.com.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https://prezi.com/p/150uth61cj1u/lengyel-forma/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(2025. 01. 30.)</a:t>
            </a:r>
            <a:endParaRPr kumimoji="0" lang="hu-HU" altLang="hu-HU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Lengyel forma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hu-HU" altLang="hu-HU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https://people.inf.elte.hu/veanna/alg1/segedanyagok/LengyelForma/index.htm</a:t>
            </a:r>
            <a:r>
              <a:rPr kumimoji="0" lang="hu-HU" altLang="hu-HU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(2025. 01. 30.)</a:t>
            </a:r>
            <a:endParaRPr kumimoji="0" lang="hu-HU" altLang="hu-HU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linkClick r:id="rId7"/>
              </a:rPr>
              <a:t>https://ntibi.web.elte.hu/programozas/elmelet/Lengyel-forma.pdf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u-HU" altLang="hu-H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(2025. 01. 30.)</a:t>
            </a: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E157-3D35-531D-1C40-FECCB1A7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6065A215-0445-7AE2-8DF1-FB7EAE18FF95}"/>
              </a:ext>
            </a:extLst>
          </p:cNvPr>
          <p:cNvSpPr/>
          <p:nvPr/>
        </p:nvSpPr>
        <p:spPr>
          <a:xfrm rot="1595734">
            <a:off x="4918466" y="888272"/>
            <a:ext cx="8006768" cy="6105007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B3C9A3F-0387-F2E0-4049-FAE85B77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43" y="31527"/>
            <a:ext cx="10018713" cy="825759"/>
          </a:xfrm>
        </p:spPr>
        <p:txBody>
          <a:bodyPr/>
          <a:lstStyle/>
          <a:p>
            <a:r>
              <a:rPr lang="hu-HU"/>
              <a:t>Elemi adatszerkezetek és 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636A4-9003-6255-6F30-2B5083856F6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09284">
            <a:off x="5262676" y="1361473"/>
            <a:ext cx="6942556" cy="48633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2800" b="1" i="0" u="none" strike="noStrike" baseline="0"/>
              <a:t>Absztrakt adattípus (ADT) </a:t>
            </a:r>
          </a:p>
          <a:p>
            <a:pPr marL="0" indent="0" algn="ctr">
              <a:buNone/>
            </a:pPr>
            <a:r>
              <a:rPr lang="hu-HU" sz="2800" b="1" i="0" u="none" strike="noStrike" baseline="0"/>
              <a:t>(</a:t>
            </a:r>
            <a:r>
              <a:rPr lang="hu-HU" sz="2800" b="1" i="0" u="none" strike="noStrike" baseline="0" err="1"/>
              <a:t>Abstract</a:t>
            </a:r>
            <a:r>
              <a:rPr lang="hu-HU" sz="2800" b="1" i="0" u="none" strike="noStrike" baseline="0"/>
              <a:t> Data </a:t>
            </a:r>
            <a:r>
              <a:rPr lang="hu-HU" sz="2800" b="1" i="0" u="none" strike="noStrike" baseline="0" err="1"/>
              <a:t>Type</a:t>
            </a:r>
            <a:r>
              <a:rPr lang="hu-HU" sz="2800" b="1" i="0" u="none" strike="noStrike" baseline="0"/>
              <a:t>)</a:t>
            </a:r>
          </a:p>
          <a:p>
            <a:pPr lvl="1"/>
            <a:r>
              <a:rPr lang="hu-HU" sz="2400" b="0" i="0" u="none" strike="noStrike" baseline="0"/>
              <a:t>Nem definiáljuk pontosan az adatszerkezetet</a:t>
            </a:r>
          </a:p>
          <a:p>
            <a:pPr lvl="2"/>
            <a:r>
              <a:rPr lang="hu-HU" sz="2400" b="0" i="0" u="none" strike="noStrike" baseline="0"/>
              <a:t> csak  informálisan  a műveleteket</a:t>
            </a:r>
          </a:p>
          <a:p>
            <a:pPr lvl="1"/>
            <a:r>
              <a:rPr lang="hu-HU" sz="2400" b="0" i="0" u="none" strike="noStrike" baseline="0"/>
              <a:t>Az ADT megvalósításának részei: (UML)</a:t>
            </a:r>
          </a:p>
          <a:p>
            <a:pPr lvl="2"/>
            <a:r>
              <a:rPr lang="hu-HU" sz="2400" b="0" i="0" u="none" strike="noStrike" baseline="0"/>
              <a:t> reprezentálása: </a:t>
            </a:r>
          </a:p>
          <a:p>
            <a:pPr lvl="3"/>
            <a:r>
              <a:rPr lang="hu-HU" sz="2400" b="0" i="0" u="none" strike="noStrike" baseline="0"/>
              <a:t>adatszerkezet megadása (adattagok)</a:t>
            </a:r>
          </a:p>
          <a:p>
            <a:pPr lvl="2"/>
            <a:r>
              <a:rPr lang="hu-HU" sz="2400" b="0" i="0" u="none" strike="noStrike" baseline="0"/>
              <a:t> implementálása: </a:t>
            </a:r>
          </a:p>
          <a:p>
            <a:pPr lvl="3"/>
            <a:r>
              <a:rPr lang="hu-HU" sz="2400" b="0" i="0" u="none" strike="noStrike" baseline="0"/>
              <a:t>m</a:t>
            </a:r>
            <a:r>
              <a:rPr lang="hu-HU" sz="2400"/>
              <a:t>ű</a:t>
            </a:r>
            <a:r>
              <a:rPr lang="hu-HU" sz="2400" b="0" i="0" u="none" strike="noStrike" baseline="0"/>
              <a:t>veleti kód (metódusok)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BF169D28-D170-34EC-4836-22E9D7A136B2}"/>
              </a:ext>
            </a:extLst>
          </p:cNvPr>
          <p:cNvSpPr/>
          <p:nvPr/>
        </p:nvSpPr>
        <p:spPr>
          <a:xfrm rot="20108205">
            <a:off x="822325" y="2438535"/>
            <a:ext cx="4494257" cy="2709246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848BD8CC-0139-A476-EA06-CDF14F31EE23}"/>
              </a:ext>
            </a:extLst>
          </p:cNvPr>
          <p:cNvSpPr txBox="1">
            <a:spLocks/>
          </p:cNvSpPr>
          <p:nvPr/>
        </p:nvSpPr>
        <p:spPr>
          <a:xfrm rot="19994462">
            <a:off x="1299776" y="997765"/>
            <a:ext cx="4068425" cy="522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800" b="1"/>
              <a:t>Adattípus (</a:t>
            </a:r>
            <a:r>
              <a:rPr lang="hu-HU" sz="2800" b="1" err="1"/>
              <a:t>data</a:t>
            </a:r>
            <a:r>
              <a:rPr lang="hu-HU" sz="2800" b="1"/>
              <a:t> </a:t>
            </a:r>
            <a:r>
              <a:rPr lang="hu-HU" sz="2800" b="1" err="1"/>
              <a:t>type</a:t>
            </a:r>
            <a:r>
              <a:rPr lang="hu-HU" sz="2800" b="1"/>
              <a:t>)</a:t>
            </a:r>
          </a:p>
          <a:p>
            <a:pPr lvl="1"/>
            <a:r>
              <a:rPr lang="hu-HU" sz="2400"/>
              <a:t>Adatszerkezet 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hu-HU" sz="2400"/>
              <a:t>a rajta értelmezett műveletek</a:t>
            </a:r>
          </a:p>
        </p:txBody>
      </p:sp>
    </p:spTree>
    <p:extLst>
      <p:ext uri="{BB962C8B-B14F-4D97-AF65-F5344CB8AC3E}">
        <p14:creationId xmlns:p14="http://schemas.microsoft.com/office/powerpoint/2010/main" val="226036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51" y="290554"/>
            <a:ext cx="10018713" cy="947057"/>
          </a:xfrm>
        </p:spPr>
        <p:txBody>
          <a:bodyPr>
            <a:normAutofit/>
          </a:bodyPr>
          <a:lstStyle/>
          <a:p>
            <a:r>
              <a:rPr lang="hu-HU"/>
              <a:t>Verem (</a:t>
            </a:r>
            <a:r>
              <a:rPr lang="hu-HU" err="1"/>
              <a:t>Stack</a:t>
            </a:r>
            <a:r>
              <a:rPr lang="hu-HU"/>
              <a:t>) adattípus: LIFO </a:t>
            </a:r>
            <a:r>
              <a:rPr lang="hu-HU" sz="3300"/>
              <a:t>(Last-In </a:t>
            </a:r>
            <a:r>
              <a:rPr lang="hu-HU" sz="3300" err="1"/>
              <a:t>First</a:t>
            </a:r>
            <a:r>
              <a:rPr lang="hu-HU" sz="3300"/>
              <a:t>-Out)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429BF573-887C-B370-A814-5E17B4C35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960" y="1202977"/>
            <a:ext cx="10018713" cy="743013"/>
          </a:xfrm>
        </p:spPr>
        <p:txBody>
          <a:bodyPr>
            <a:normAutofit fontScale="92500"/>
          </a:bodyPr>
          <a:lstStyle/>
          <a:p>
            <a:r>
              <a:rPr lang="hu-HU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Az utoljára benne eltárolt, és még benne lévő adat érhető el, illetve eltávolítható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1DBDE95-BEC7-95A6-F409-DF56B408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71" y="1945990"/>
            <a:ext cx="9537798" cy="41093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0160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37F51FB1-3B37-C01A-11F0-99BCB93B4913}"/>
              </a:ext>
            </a:extLst>
          </p:cNvPr>
          <p:cNvSpPr/>
          <p:nvPr/>
        </p:nvSpPr>
        <p:spPr>
          <a:xfrm>
            <a:off x="5887715" y="1168400"/>
            <a:ext cx="2768605" cy="2577464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függőleges 5">
            <a:extLst>
              <a:ext uri="{FF2B5EF4-FFF2-40B4-BE49-F238E27FC236}">
                <a16:creationId xmlns:a16="http://schemas.microsoft.com/office/drawing/2014/main" id="{98ED8D6C-A108-94A4-F7FA-BEF9AD3E7DC3}"/>
              </a:ext>
            </a:extLst>
          </p:cNvPr>
          <p:cNvSpPr/>
          <p:nvPr/>
        </p:nvSpPr>
        <p:spPr>
          <a:xfrm>
            <a:off x="4281056" y="1450709"/>
            <a:ext cx="1548246" cy="236534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Folyamatábra: Dokumentum 2">
            <a:extLst>
              <a:ext uri="{FF2B5EF4-FFF2-40B4-BE49-F238E27FC236}">
                <a16:creationId xmlns:a16="http://schemas.microsoft.com/office/drawing/2014/main" id="{A4B97587-179E-4A24-9F48-234BAE297F15}"/>
              </a:ext>
            </a:extLst>
          </p:cNvPr>
          <p:cNvSpPr/>
          <p:nvPr/>
        </p:nvSpPr>
        <p:spPr>
          <a:xfrm rot="10800000">
            <a:off x="3988315" y="4083527"/>
            <a:ext cx="5154960" cy="247105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48CA5C-E58F-2F44-037D-EA5A2404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3415"/>
            <a:ext cx="10018713" cy="947057"/>
          </a:xfrm>
        </p:spPr>
        <p:txBody>
          <a:bodyPr/>
          <a:lstStyle/>
          <a:p>
            <a:r>
              <a:rPr lang="hu-HU"/>
              <a:t>Verem példa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324E508-2AD1-2C73-5999-5C30D4F6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260" y="4351004"/>
            <a:ext cx="5888160" cy="2471060"/>
          </a:xfrm>
        </p:spPr>
        <p:txBody>
          <a:bodyPr/>
          <a:lstStyle/>
          <a:p>
            <a:r>
              <a:rPr lang="hu-HU"/>
              <a:t>Gyakorlati alkalmazása</a:t>
            </a:r>
          </a:p>
          <a:p>
            <a:pPr lvl="1"/>
            <a:r>
              <a:rPr lang="hu-HU"/>
              <a:t>CALL STACK</a:t>
            </a:r>
          </a:p>
          <a:p>
            <a:pPr lvl="1"/>
            <a:r>
              <a:rPr lang="hu-HU"/>
              <a:t>Kifejezések postfix formára hozása</a:t>
            </a:r>
          </a:p>
          <a:p>
            <a:pPr lvl="1"/>
            <a:r>
              <a:rPr lang="hu-HU"/>
              <a:t>Postfix forma kiértékelés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7AF0AFA4-9572-E709-C9D6-86552876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187" y="1664336"/>
            <a:ext cx="924054" cy="201958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Tartalom helye 3">
            <a:extLst>
              <a:ext uri="{FF2B5EF4-FFF2-40B4-BE49-F238E27FC236}">
                <a16:creationId xmlns:a16="http://schemas.microsoft.com/office/drawing/2014/main" id="{2FAFD70B-05B7-135D-714B-A442C1AD5694}"/>
              </a:ext>
            </a:extLst>
          </p:cNvPr>
          <p:cNvSpPr txBox="1">
            <a:spLocks/>
          </p:cNvSpPr>
          <p:nvPr/>
        </p:nvSpPr>
        <p:spPr>
          <a:xfrm>
            <a:off x="1898416" y="1005840"/>
            <a:ext cx="10018713" cy="3647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err="1"/>
              <a:t>Stack</a:t>
            </a:r>
            <a:r>
              <a:rPr lang="hu-HU" sz="2000"/>
              <a:t> (4)</a:t>
            </a:r>
          </a:p>
          <a:p>
            <a:r>
              <a:rPr lang="hu-HU" sz="2000" err="1"/>
              <a:t>push</a:t>
            </a:r>
            <a:r>
              <a:rPr lang="hu-HU" sz="2000"/>
              <a:t>(3)</a:t>
            </a:r>
          </a:p>
          <a:p>
            <a:r>
              <a:rPr lang="hu-HU" sz="2000" err="1"/>
              <a:t>push</a:t>
            </a:r>
            <a:r>
              <a:rPr lang="hu-HU" sz="2000"/>
              <a:t>(4)</a:t>
            </a:r>
          </a:p>
          <a:p>
            <a:r>
              <a:rPr lang="hu-HU" sz="2000" err="1"/>
              <a:t>push</a:t>
            </a:r>
            <a:r>
              <a:rPr lang="hu-HU" sz="2000"/>
              <a:t>(2)</a:t>
            </a:r>
          </a:p>
          <a:p>
            <a:r>
              <a:rPr lang="hu-HU" sz="2000" err="1"/>
              <a:t>push</a:t>
            </a:r>
            <a:r>
              <a:rPr lang="hu-HU" sz="2000"/>
              <a:t>(9)</a:t>
            </a:r>
          </a:p>
          <a:p>
            <a:r>
              <a:rPr lang="hu-HU" sz="2000"/>
              <a:t>pop() :9</a:t>
            </a:r>
            <a:endParaRPr lang="hu-HU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D6034CF0-B018-BDD1-3DAB-0761BEA90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944" y="1779742"/>
            <a:ext cx="771633" cy="162900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F69D3F88-3D3A-570E-D9D7-36A9A31C4C88}"/>
              </a:ext>
            </a:extLst>
          </p:cNvPr>
          <p:cNvSpPr txBox="1"/>
          <p:nvPr/>
        </p:nvSpPr>
        <p:spPr>
          <a:xfrm>
            <a:off x="7483542" y="2739027"/>
            <a:ext cx="5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=0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2795B31-FC01-CBCF-DF7A-9A448E328708}"/>
              </a:ext>
            </a:extLst>
          </p:cNvPr>
          <p:cNvSpPr txBox="1"/>
          <p:nvPr/>
        </p:nvSpPr>
        <p:spPr>
          <a:xfrm>
            <a:off x="7483541" y="241810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=1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96404F1E-D251-DBA9-0F0D-BD1A6E708462}"/>
              </a:ext>
            </a:extLst>
          </p:cNvPr>
          <p:cNvSpPr txBox="1"/>
          <p:nvPr/>
        </p:nvSpPr>
        <p:spPr>
          <a:xfrm>
            <a:off x="7483540" y="2097189"/>
            <a:ext cx="67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=2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B40AD19-359D-213B-5594-CD8ADFEB8C83}"/>
              </a:ext>
            </a:extLst>
          </p:cNvPr>
          <p:cNvSpPr txBox="1"/>
          <p:nvPr/>
        </p:nvSpPr>
        <p:spPr>
          <a:xfrm>
            <a:off x="7483539" y="176901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7F6F0BE-DDAC-9C8B-2C52-0AB9D9AE5143}"/>
              </a:ext>
            </a:extLst>
          </p:cNvPr>
          <p:cNvSpPr txBox="1"/>
          <p:nvPr/>
        </p:nvSpPr>
        <p:spPr>
          <a:xfrm>
            <a:off x="7483539" y="145070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=4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F4234D8-17A1-EE74-E1AC-B22F009473FD}"/>
              </a:ext>
            </a:extLst>
          </p:cNvPr>
          <p:cNvSpPr txBox="1"/>
          <p:nvPr/>
        </p:nvSpPr>
        <p:spPr>
          <a:xfrm>
            <a:off x="4895129" y="32240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D6329FF-4755-9D85-1E8E-7EF068E00D22}"/>
              </a:ext>
            </a:extLst>
          </p:cNvPr>
          <p:cNvSpPr txBox="1"/>
          <p:nvPr/>
        </p:nvSpPr>
        <p:spPr>
          <a:xfrm>
            <a:off x="4925609" y="29091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8AD7135-AB64-7B5C-9337-3C466BE99145}"/>
              </a:ext>
            </a:extLst>
          </p:cNvPr>
          <p:cNvSpPr txBox="1"/>
          <p:nvPr/>
        </p:nvSpPr>
        <p:spPr>
          <a:xfrm>
            <a:off x="6679461" y="26828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3</a:t>
            </a:r>
            <a:endParaRPr lang="hu-HU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C1CFB082-AEE0-5480-BFA3-B12B105E3C3F}"/>
              </a:ext>
            </a:extLst>
          </p:cNvPr>
          <p:cNvSpPr txBox="1"/>
          <p:nvPr/>
        </p:nvSpPr>
        <p:spPr>
          <a:xfrm>
            <a:off x="6679460" y="2379979"/>
            <a:ext cx="35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4</a:t>
            </a:r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B7196943-8326-0BB4-F1D4-28DFA20EF52A}"/>
              </a:ext>
            </a:extLst>
          </p:cNvPr>
          <p:cNvSpPr txBox="1"/>
          <p:nvPr/>
        </p:nvSpPr>
        <p:spPr>
          <a:xfrm>
            <a:off x="4949234" y="25631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2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F6EB2D1-BA3A-4CD3-DF7D-EF6CB4A633DD}"/>
              </a:ext>
            </a:extLst>
          </p:cNvPr>
          <p:cNvSpPr txBox="1"/>
          <p:nvPr/>
        </p:nvSpPr>
        <p:spPr>
          <a:xfrm>
            <a:off x="6679460" y="2077146"/>
            <a:ext cx="357394" cy="37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2</a:t>
            </a:r>
            <a:endParaRPr lang="hu-HU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806CC373-DC3A-3FCC-4262-28F7F4C5AFC7}"/>
              </a:ext>
            </a:extLst>
          </p:cNvPr>
          <p:cNvSpPr txBox="1"/>
          <p:nvPr/>
        </p:nvSpPr>
        <p:spPr>
          <a:xfrm>
            <a:off x="4963661" y="2271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371936D-96CE-B976-4AB0-CE0CC35365E0}"/>
              </a:ext>
            </a:extLst>
          </p:cNvPr>
          <p:cNvSpPr txBox="1"/>
          <p:nvPr/>
        </p:nvSpPr>
        <p:spPr>
          <a:xfrm>
            <a:off x="6679460" y="1769013"/>
            <a:ext cx="3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/>
              <a:t>9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5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  <p:bldP spid="4" grpId="0" build="p"/>
      <p:bldP spid="12" grpId="0" uiExpand="1" build="p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4" grpId="2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2" grpId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ADD32B98-EDBD-1329-8E5E-48968850AD50}"/>
              </a:ext>
            </a:extLst>
          </p:cNvPr>
          <p:cNvSpPr/>
          <p:nvPr/>
        </p:nvSpPr>
        <p:spPr>
          <a:xfrm>
            <a:off x="2052321" y="782321"/>
            <a:ext cx="4846320" cy="3708400"/>
          </a:xfrm>
          <a:prstGeom prst="horizontalScroll">
            <a:avLst>
              <a:gd name="adj" fmla="val 134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9EED36C-5198-A26F-BCD6-BC8DE43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57" y="126331"/>
            <a:ext cx="6627608" cy="947057"/>
          </a:xfrm>
        </p:spPr>
        <p:txBody>
          <a:bodyPr/>
          <a:lstStyle/>
          <a:p>
            <a:r>
              <a:rPr lang="hu-HU"/>
              <a:t>Verem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DEEBEE-2ABA-40E8-09A0-B6BE5240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240" y="1274543"/>
            <a:ext cx="8561469" cy="2859306"/>
          </a:xfrm>
        </p:spPr>
        <p:txBody>
          <a:bodyPr>
            <a:normAutofit/>
          </a:bodyPr>
          <a:lstStyle/>
          <a:p>
            <a:r>
              <a:rPr lang="hu-HU" sz="2200" b="0" u="none" strike="noStrike" baseline="0"/>
              <a:t>Műveletidő: </a:t>
            </a:r>
            <a:r>
              <a:rPr lang="el-GR" sz="1800" b="0" i="0" u="none" strike="noStrike" baseline="0"/>
              <a:t>Θ(1)</a:t>
            </a:r>
            <a:endParaRPr lang="hu-HU" sz="1800" b="0" i="0" u="none" strike="noStrike" baseline="0"/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b="0" u="none" strike="noStrike" baseline="0"/>
              <a:t>Nem tartalmaz ciklust / rekurziót</a:t>
            </a:r>
          </a:p>
          <a:p>
            <a:r>
              <a:rPr lang="hu-HU" sz="2200" err="1"/>
              <a:t>Push</a:t>
            </a:r>
            <a:r>
              <a:rPr lang="hu-HU" sz="2200" b="0" u="none" strike="noStrike" baseline="0"/>
              <a:t> művelet:</a:t>
            </a:r>
          </a:p>
          <a:p>
            <a:pPr lvl="2"/>
            <a:r>
              <a:rPr lang="hu-HU" b="0" i="1" u="none" strike="noStrike" baseline="0" err="1"/>
              <a:t>mT</a:t>
            </a:r>
            <a:r>
              <a:rPr lang="hu-HU" b="0" i="1" u="none" strike="noStrike" baseline="0"/>
              <a:t>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 </a:t>
            </a:r>
            <a:endParaRPr lang="hu-HU" b="0" i="0" u="none" strike="noStrike" baseline="0"/>
          </a:p>
          <a:p>
            <a:pPr lvl="2"/>
            <a:r>
              <a:rPr lang="hu-HU" b="0" i="1" u="none" strike="noStrike" baseline="0"/>
              <a:t>MT(n)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</a:t>
            </a:r>
            <a:r>
              <a:rPr lang="hu-HU" b="0" i="0" u="none" strike="noStrike" baseline="0"/>
              <a:t>n)</a:t>
            </a:r>
            <a:r>
              <a:rPr lang="hu-HU"/>
              <a:t> </a:t>
            </a:r>
            <a:r>
              <a:rPr lang="hu-HU" b="0" i="0" u="none" strike="noStrike" baseline="0"/>
              <a:t> </a:t>
            </a:r>
          </a:p>
          <a:p>
            <a:pPr lvl="2"/>
            <a:r>
              <a:rPr lang="hu-HU" b="0" i="1" u="none" strike="noStrike" baseline="0"/>
              <a:t>AT(n)</a:t>
            </a:r>
            <a:r>
              <a:rPr lang="hu-HU" b="0" i="0" u="none" strike="noStrike" baseline="0"/>
              <a:t> ∈ </a:t>
            </a:r>
            <a:r>
              <a:rPr lang="el-GR" b="0" i="0" u="none" strike="noStrike" baseline="0"/>
              <a:t>Θ(1)</a:t>
            </a:r>
            <a:endParaRPr lang="hu-HU" b="0" i="0" u="none" strike="noStrike" baseline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9F943BE-3A12-1FF1-E19D-0FEF10CA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092" y="645443"/>
            <a:ext cx="3514608" cy="19685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5F97020-96BD-CEC7-1FB6-B411DF80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40" y="4351633"/>
            <a:ext cx="4030229" cy="21544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BF56F82-5F06-AB43-3583-E3330410B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548" y="3041095"/>
            <a:ext cx="3514608" cy="17218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E6FCF5F-1D56-6C11-E0E6-5FA2FD682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548" y="5190037"/>
            <a:ext cx="3529520" cy="11852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787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F13449-8347-07E5-CE16-F39AE5B7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719" y="121921"/>
            <a:ext cx="9806304" cy="1876212"/>
          </a:xfrm>
        </p:spPr>
        <p:txBody>
          <a:bodyPr>
            <a:normAutofit/>
          </a:bodyPr>
          <a:lstStyle/>
          <a:p>
            <a:r>
              <a:rPr lang="hu-HU"/>
              <a:t>Példa a verem használatára: </a:t>
            </a:r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Az input adatok kiírása fordított sorrendben</a:t>
            </a:r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506367A-94D0-5D96-154E-AD0CEE04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240" y="2095488"/>
            <a:ext cx="3632789" cy="359835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A55591-C86C-30CC-60B6-D284DA4F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20" y="1998133"/>
            <a:ext cx="9806303" cy="4358211"/>
          </a:xfrm>
        </p:spPr>
        <p:txBody>
          <a:bodyPr>
            <a:normAutofit/>
          </a:bodyPr>
          <a:lstStyle/>
          <a:p>
            <a:r>
              <a:rPr lang="hu-HU" err="1"/>
              <a:t>read</a:t>
            </a:r>
            <a:r>
              <a:rPr lang="hu-HU"/>
              <a:t>(&amp;</a:t>
            </a:r>
            <a:r>
              <a:rPr lang="hu-HU" i="1"/>
              <a:t>x</a:t>
            </a:r>
            <a:r>
              <a:rPr lang="hu-HU"/>
              <a:t>:</a:t>
            </a:r>
            <a:r>
              <a:rPr lang="hu-HU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𝒯</a:t>
            </a:r>
            <a:r>
              <a:rPr lang="hu-HU"/>
              <a:t>):</a:t>
            </a:r>
            <a:r>
              <a:rPr lang="hu-HU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𝔹</a:t>
            </a:r>
            <a:r>
              <a:rPr lang="hu-HU"/>
              <a:t> függvény</a:t>
            </a:r>
          </a:p>
          <a:p>
            <a:pPr lvl="1"/>
            <a:r>
              <a:rPr lang="hu-HU"/>
              <a:t>a kurrens inputról olvas</a:t>
            </a:r>
          </a:p>
          <a:p>
            <a:pPr lvl="1"/>
            <a:r>
              <a:rPr lang="hu-HU"/>
              <a:t>sikeres (visszatérés: igaz)</a:t>
            </a:r>
          </a:p>
          <a:p>
            <a:pPr lvl="2"/>
            <a:r>
              <a:rPr lang="hu-HU"/>
              <a:t>nincs még vége az inputnak</a:t>
            </a:r>
          </a:p>
          <a:p>
            <a:pPr lvl="2"/>
            <a:r>
              <a:rPr lang="hu-HU"/>
              <a:t>beolvassa </a:t>
            </a:r>
            <a:r>
              <a:rPr lang="hu-HU" i="1"/>
              <a:t>x</a:t>
            </a:r>
            <a:r>
              <a:rPr lang="hu-HU"/>
              <a:t>-be a következő input adatot</a:t>
            </a:r>
          </a:p>
          <a:p>
            <a:pPr lvl="1"/>
            <a:r>
              <a:rPr lang="hu-HU"/>
              <a:t>Sikertelen (visszatérés: hamis):</a:t>
            </a:r>
          </a:p>
          <a:p>
            <a:pPr lvl="2"/>
            <a:r>
              <a:rPr lang="hu-HU"/>
              <a:t>vége van az inputnak</a:t>
            </a:r>
          </a:p>
          <a:p>
            <a:pPr lvl="2"/>
            <a:r>
              <a:rPr lang="hu-HU"/>
              <a:t>x értéke definiálatlan</a:t>
            </a:r>
          </a:p>
          <a:p>
            <a:r>
              <a:rPr lang="hu-HU" err="1"/>
              <a:t>write</a:t>
            </a:r>
            <a:r>
              <a:rPr lang="hu-HU"/>
              <a:t>(</a:t>
            </a:r>
            <a:r>
              <a:rPr lang="hu-HU" i="1"/>
              <a:t>x</a:t>
            </a:r>
            <a:r>
              <a:rPr lang="hu-HU"/>
              <a:t>): a kurrens outputra írja </a:t>
            </a:r>
            <a:r>
              <a:rPr lang="hu-HU" i="1"/>
              <a:t>x</a:t>
            </a:r>
            <a:r>
              <a:rPr lang="hu-HU"/>
              <a:t> értékét </a:t>
            </a:r>
          </a:p>
        </p:txBody>
      </p:sp>
    </p:spTree>
    <p:extLst>
      <p:ext uri="{BB962C8B-B14F-4D97-AF65-F5344CB8AC3E}">
        <p14:creationId xmlns:p14="http://schemas.microsoft.com/office/powerpoint/2010/main" val="55025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CF9A4-50B5-9752-DF1A-C6D60C0D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16840"/>
            <a:ext cx="10018713" cy="949960"/>
          </a:xfrm>
        </p:spPr>
        <p:txBody>
          <a:bodyPr>
            <a:normAutofit/>
          </a:bodyPr>
          <a:lstStyle/>
          <a:p>
            <a:r>
              <a:rPr lang="hu-HU"/>
              <a:t>Példa a verem használatára: </a:t>
            </a:r>
            <a:r>
              <a:rPr lang="hu-HU" b="1">
                <a:solidFill>
                  <a:srgbClr val="C00000"/>
                </a:solidFill>
              </a:rPr>
              <a:t>Lengyel forma*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7D41C-3D58-632D-F46B-63CF329AC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1300480"/>
            <a:ext cx="4895055" cy="5008879"/>
          </a:xfrm>
        </p:spPr>
        <p:txBody>
          <a:bodyPr anchor="ctr">
            <a:normAutofit fontScale="25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hu-HU" sz="96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Aritmetikai kifejezés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err="1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Infix</a:t>
            </a:r>
            <a:r>
              <a:rPr lang="hu-HU" sz="720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alak: 4+5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Prefix alak: +4 5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Postfix alak: 4 5 +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hu-HU" sz="960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Lengyel forma: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Egy aritmetikai kifejezés postfix alakja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i="0">
                <a:solidFill>
                  <a:srgbClr val="333333"/>
                </a:solidFill>
                <a:effectLst/>
              </a:rPr>
              <a:t> Jan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Łukasiweicz</a:t>
            </a:r>
            <a:r>
              <a:rPr lang="hu-HU" sz="7200" i="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1920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i="0" err="1">
                <a:solidFill>
                  <a:srgbClr val="333333"/>
                </a:solidFill>
                <a:effectLst/>
              </a:rPr>
              <a:t>Reverse</a:t>
            </a:r>
            <a:r>
              <a:rPr lang="hu-HU" sz="7200" i="0">
                <a:solidFill>
                  <a:srgbClr val="333333"/>
                </a:solidFill>
                <a:effectLst/>
              </a:rPr>
              <a:t>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Polish</a:t>
            </a:r>
            <a:r>
              <a:rPr lang="hu-HU" sz="7200" i="0">
                <a:solidFill>
                  <a:srgbClr val="333333"/>
                </a:solidFill>
                <a:effectLst/>
              </a:rPr>
              <a:t> </a:t>
            </a:r>
            <a:r>
              <a:rPr lang="hu-HU" sz="7200" i="0" err="1">
                <a:solidFill>
                  <a:srgbClr val="333333"/>
                </a:solidFill>
                <a:effectLst/>
              </a:rPr>
              <a:t>Notation</a:t>
            </a:r>
            <a:endParaRPr lang="hu-HU" sz="7200" i="0">
              <a:solidFill>
                <a:srgbClr val="333333"/>
              </a:solidFill>
              <a:effectLst/>
            </a:endParaRP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r>
              <a:rPr lang="hu-HU" sz="7200" b="0">
                <a:solidFill>
                  <a:srgbClr val="000000"/>
                </a:solidFill>
                <a:effectLst/>
              </a:rPr>
              <a:t>Nem</a:t>
            </a:r>
            <a:r>
              <a:rPr lang="hu-HU" sz="7200" b="0" i="0">
                <a:solidFill>
                  <a:srgbClr val="000000"/>
                </a:solidFill>
                <a:effectLst/>
              </a:rPr>
              <a:t> tartalmaz zárójeleket </a:t>
            </a:r>
          </a:p>
          <a:p>
            <a:pPr lvl="1" algn="just">
              <a:lnSpc>
                <a:spcPct val="120000"/>
              </a:lnSpc>
              <a:spcAft>
                <a:spcPts val="800"/>
              </a:spcAft>
            </a:pPr>
            <a:endParaRPr lang="hu-HU" sz="6000" i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endParaRPr lang="hu-HU" sz="66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FFB8E2-DEE3-77C3-A435-49532DE34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760" y="1137920"/>
            <a:ext cx="5781040" cy="5171439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Operandusok: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</a:rPr>
              <a:t>változó, konstans, postfix kifejezés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sorrendje nem változik, az </a:t>
            </a:r>
            <a:r>
              <a:rPr lang="hu-HU" sz="180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infix</a:t>
            </a: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kifejezéshez képest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</a:rPr>
              <a:t>Minden operátort közvetlen megelőznek az operandusai</a:t>
            </a:r>
            <a:endParaRPr lang="hu-HU" sz="180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Operátorok 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Műveleti jelek</a:t>
            </a:r>
          </a:p>
          <a:p>
            <a:pPr lvl="1">
              <a:lnSpc>
                <a:spcPct val="120000"/>
              </a:lnSpc>
              <a:spcAft>
                <a:spcPts val="1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Az elvégzésük sorrendjében szerepelnek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35417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2299</Words>
  <Application>Microsoft Office PowerPoint</Application>
  <PresentationFormat>Szélesvásznú</PresentationFormat>
  <Paragraphs>509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50" baseType="lpstr">
      <vt:lpstr>Aptos</vt:lpstr>
      <vt:lpstr>Arial</vt:lpstr>
      <vt:lpstr>Calibri</vt:lpstr>
      <vt:lpstr>Cambria Math</vt:lpstr>
      <vt:lpstr>CMMI12</vt:lpstr>
      <vt:lpstr>CMR12</vt:lpstr>
      <vt:lpstr>Corbel</vt:lpstr>
      <vt:lpstr>F30</vt:lpstr>
      <vt:lpstr>F48</vt:lpstr>
      <vt:lpstr>F78</vt:lpstr>
      <vt:lpstr>Times New Roman</vt:lpstr>
      <vt:lpstr>Wingdings</vt:lpstr>
      <vt:lpstr>Parallax</vt:lpstr>
      <vt:lpstr>Algoritmusok és adatszerkezetek I. 2. Előadás</vt:lpstr>
      <vt:lpstr>Tartalom</vt:lpstr>
      <vt:lpstr>Elemi adatszerkezetek és adattípusok</vt:lpstr>
      <vt:lpstr>Elemi adatszerkezetek és adattípusok</vt:lpstr>
      <vt:lpstr>Verem (Stack) adattípus: LIFO (Last-In First-Out)</vt:lpstr>
      <vt:lpstr>Verem példa</vt:lpstr>
      <vt:lpstr>Verem műveletek</vt:lpstr>
      <vt:lpstr>Példa a verem használatára:  Az input adatok kiírása fordított sorrendben</vt:lpstr>
      <vt:lpstr>Példa a verem használatára: Lengyel forma*</vt:lpstr>
      <vt:lpstr>Operátorok precedenciája és asszociativitása*</vt:lpstr>
      <vt:lpstr>Lengyel forma algoritmusváz*  Lengyel forma előállítása: Shunting-yard algoritmus </vt:lpstr>
      <vt:lpstr>Lengyel forma algoritmusváz*  Lengyel forma előállítása: Shunting-yard algoritmus </vt:lpstr>
      <vt:lpstr>Lengyel formára hozás lejátszása*</vt:lpstr>
      <vt:lpstr>Lengyel forma kiértékelése algoritmusváz*  Lengyel forma kiértékelése: evalRPN algoritmus </vt:lpstr>
      <vt:lpstr>Lengyel forma kiértékelésének lejátszása*</vt:lpstr>
      <vt:lpstr>Sor (Queue) adattípus: FIFO (First-In First-Out)</vt:lpstr>
      <vt:lpstr>Sor példa</vt:lpstr>
      <vt:lpstr>Sor műveletek</vt:lpstr>
      <vt:lpstr>Lineáris adatszerkezetek</vt:lpstr>
      <vt:lpstr>Egyirányú listák (one-way or singly linked lists)</vt:lpstr>
      <vt:lpstr>Egyirányú listák elemeinek osztálya</vt:lpstr>
      <vt:lpstr>Egyszerű egyirányú listák (S1L = Simple 1-way List)</vt:lpstr>
      <vt:lpstr>Példa: egyszerű egyirányú lista (S1L) hossza</vt:lpstr>
      <vt:lpstr>Fejelemes listák (H1L = Header node + 1-way List)</vt:lpstr>
      <vt:lpstr>Egyirányú listák alapműveletei</vt:lpstr>
      <vt:lpstr>Egyirányú listák további műveletei</vt:lpstr>
      <vt:lpstr>Műveletek egyirányú listákon: Keresés* </vt:lpstr>
      <vt:lpstr>Műveletek egyirányú listákon: Beszúrás* </vt:lpstr>
      <vt:lpstr>Műveletek egyirányú listákon: Törlés* </vt:lpstr>
      <vt:lpstr>S1L és H1L összehasonlítása</vt:lpstr>
      <vt:lpstr>cut(L : E1* ; n : N) : E1*</vt:lpstr>
      <vt:lpstr>H1L_read() : E1*</vt:lpstr>
      <vt:lpstr>Dinamikus memóriagazdálkodás</vt:lpstr>
      <vt:lpstr>Beszúró rendezés H1L listákra</vt:lpstr>
      <vt:lpstr>Összefésüléses rendezés S1L-re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</cp:revision>
  <dcterms:created xsi:type="dcterms:W3CDTF">2022-02-02T14:32:23Z</dcterms:created>
  <dcterms:modified xsi:type="dcterms:W3CDTF">2025-05-09T07:41:51Z</dcterms:modified>
</cp:coreProperties>
</file>