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6" r:id="rId2"/>
    <p:sldId id="258" r:id="rId3"/>
    <p:sldId id="273" r:id="rId4"/>
    <p:sldId id="272" r:id="rId5"/>
    <p:sldId id="259" r:id="rId6"/>
    <p:sldId id="265" r:id="rId7"/>
    <p:sldId id="274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9EAC7-19F6-43C0-B479-4CC98D6FA929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E29F2-1FA8-463F-939D-E5EA3348F9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66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E29F2-1FA8-463F-939D-E5EA3348F97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6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3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23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8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70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6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74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7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7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0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9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FB58B2-DBA9-4DF0-B250-C278E13DE470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A32ED5-4B9F-450A-BB92-6C636E5504C8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91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DFF0F-0D24-BA18-2F24-4D0851384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Objektumorientált programozás gyakorlat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2C22CC-1F9C-0BEB-2CCF-E2F1FBB38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2024/2025 tavaszi félév</a:t>
            </a:r>
            <a:r>
              <a:rPr lang="hu-HU"/>
              <a:t>, 4. </a:t>
            </a:r>
            <a:r>
              <a:rPr lang="hu-HU" dirty="0"/>
              <a:t>csoport</a:t>
            </a:r>
          </a:p>
        </p:txBody>
      </p:sp>
    </p:spTree>
    <p:extLst>
      <p:ext uri="{BB962C8B-B14F-4D97-AF65-F5344CB8AC3E}">
        <p14:creationId xmlns:p14="http://schemas.microsoft.com/office/powerpoint/2010/main" val="42226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6E4FEC-C94F-4DDD-1543-B7D2926F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Geönczeöl Botond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24C0BE-C994-30A2-8369-8CB6B6C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608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Elsődleges Elérhetőség: </a:t>
            </a:r>
            <a:r>
              <a:rPr lang="hu-HU" dirty="0" err="1"/>
              <a:t>Teams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Másodlagos Elérhetőség: ydi2tp@inf.elte.hu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MSc</a:t>
            </a:r>
            <a:r>
              <a:rPr lang="hu-HU" dirty="0"/>
              <a:t>-s hallgató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Funkciók: Gyakorlatvezető, Táltos, Lelkisegély állat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Bátraknak: https://canvas.elte.hu/about/280529</a:t>
            </a:r>
          </a:p>
        </p:txBody>
      </p:sp>
      <p:pic>
        <p:nvPicPr>
          <p:cNvPr id="5" name="Kép 4" descr="A képen anime, szöveg, Emberi arc, rajzfil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CB860CF-0C79-1238-42BE-D090FCAD7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50" y="1910685"/>
            <a:ext cx="3096770" cy="42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9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9AC98-656E-7D93-1CEB-798BEBE1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81A15E-04C0-82B4-91D9-C2EAC80C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70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noProof="0" dirty="0"/>
              <a:t>Strukturált programok tervezése és írása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noProof="0" dirty="0"/>
              <a:t>Jobb eséllyel helyes, hiba mentes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noProof="0" dirty="0"/>
              <a:t>Fentarthatóbb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noProof="0" dirty="0"/>
              <a:t>Objektumorientált paradigma megismerése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noProof="0" dirty="0"/>
              <a:t>Egyik legnépszerűbb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noProof="0" dirty="0"/>
              <a:t>Asztalialkalmazások, játékok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noProof="0" dirty="0"/>
              <a:t>Kódolási készségek elmélyítése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/>
              <a:t>C# specifikus ismeretek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noProof="0" dirty="0"/>
              <a:t>Általános tudás</a:t>
            </a:r>
          </a:p>
        </p:txBody>
      </p:sp>
    </p:spTree>
    <p:extLst>
      <p:ext uri="{BB962C8B-B14F-4D97-AF65-F5344CB8AC3E}">
        <p14:creationId xmlns:p14="http://schemas.microsoft.com/office/powerpoint/2010/main" val="8877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455AABE9-33AA-FCF3-B85B-DEA73983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47" r="8282" b="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493CEB-334E-43DF-B0E4-0867B331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1690252-0B5B-8CF6-0247-3E0597BD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Kurzus helye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A2362C-8912-4450-85BD-97425EB12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925B134F-1AAD-3AEA-CCCB-A01AFC8128FD}"/>
              </a:ext>
            </a:extLst>
          </p:cNvPr>
          <p:cNvSpPr/>
          <p:nvPr/>
        </p:nvSpPr>
        <p:spPr>
          <a:xfrm>
            <a:off x="1833581" y="2664621"/>
            <a:ext cx="722742" cy="26669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OEP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CAD37E2-57F5-7CEA-5334-4A93E5576B19}"/>
              </a:ext>
            </a:extLst>
          </p:cNvPr>
          <p:cNvSpPr/>
          <p:nvPr/>
        </p:nvSpPr>
        <p:spPr>
          <a:xfrm>
            <a:off x="195131" y="2825973"/>
            <a:ext cx="1581150" cy="26669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Programozás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C154AE58-AFCA-793F-4DDF-4636E88197ED}"/>
              </a:ext>
            </a:extLst>
          </p:cNvPr>
          <p:cNvSpPr/>
          <p:nvPr/>
        </p:nvSpPr>
        <p:spPr>
          <a:xfrm>
            <a:off x="2252813" y="3429000"/>
            <a:ext cx="621792" cy="26669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EVA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CFD8CC5-54AF-E093-AAAC-4A95F35CDC6C}"/>
              </a:ext>
            </a:extLst>
          </p:cNvPr>
          <p:cNvSpPr/>
          <p:nvPr/>
        </p:nvSpPr>
        <p:spPr>
          <a:xfrm>
            <a:off x="2670923" y="2931320"/>
            <a:ext cx="1213637" cy="26669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Szofttech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AF055E62-8A54-EBF5-2ACE-7F60457F618A}"/>
              </a:ext>
            </a:extLst>
          </p:cNvPr>
          <p:cNvSpPr/>
          <p:nvPr/>
        </p:nvSpPr>
        <p:spPr>
          <a:xfrm>
            <a:off x="3576398" y="3538634"/>
            <a:ext cx="1687752" cy="26669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Szakdolgozat</a:t>
            </a: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59637C6-BF0E-87BB-170F-83676C51A989}"/>
              </a:ext>
            </a:extLst>
          </p:cNvPr>
          <p:cNvSpPr/>
          <p:nvPr/>
        </p:nvSpPr>
        <p:spPr>
          <a:xfrm>
            <a:off x="5647018" y="4226624"/>
            <a:ext cx="1433917" cy="65017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Boldog diplomás</a:t>
            </a:r>
          </a:p>
        </p:txBody>
      </p:sp>
    </p:spTree>
    <p:extLst>
      <p:ext uri="{BB962C8B-B14F-4D97-AF65-F5344CB8AC3E}">
        <p14:creationId xmlns:p14="http://schemas.microsoft.com/office/powerpoint/2010/main" val="168909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F00627-3464-56D1-2540-5945FF91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Tematika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05C22F-87BC-54B5-1E57-F2B3D62B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 dirty="0"/>
              <a:t>Az objektum fogalma, az objektum típusának leírása és az osztály fogalma. Objektum-orientált programozási nyelv ismérvei. Objektumok </a:t>
            </a:r>
            <a:r>
              <a:rPr lang="hu-HU" dirty="0" err="1"/>
              <a:t>példányosítása</a:t>
            </a:r>
            <a:r>
              <a:rPr lang="hu-HU" dirty="0"/>
              <a:t>, konstruktor és gyártó függvények szerepe.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hu-H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 dirty="0"/>
              <a:t>Gyűjtemények és azok feldolgozása. Felsorolók fogalma, típusa. Nevezetes felsorolók. Algoritmus minták általánosítása felsorolókra. Feladatok megoldása felsorolókra fogalmazott algoritmus mintákra történő visszavezetéssel. Algoritmus mintákra épülő programok tesztelése.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hu-H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 dirty="0"/>
              <a:t>Az egyszerűbb objektum-orientált alkalmazások modellezéséhez használt UML diagramok: használati eset diagram, objektum diagram, kommunikációs diagram, osztály diagram, szekvencia diagram, állapotgép diagram.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hu-H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 dirty="0"/>
              <a:t>Objektumok közötti kapcsolatok ábrázolása az osztály diagramban. A függőség, az asszociáció, az </a:t>
            </a:r>
            <a:r>
              <a:rPr lang="hu-HU" dirty="0" err="1"/>
              <a:t>aggregáció</a:t>
            </a:r>
            <a:r>
              <a:rPr lang="hu-HU" dirty="0"/>
              <a:t>, a kompozíció, és a származtatás és ezek objektum-orientált nyelven történő megvalósítása.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hu-H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 dirty="0"/>
              <a:t>Esettanulmányok tervezési mintákra (egyke, gyártőfüggvény, sablonfüggvény, stratégia, állapot, látogató, összetétel, híd, bejáró, gyártófüggvény).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hu-H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 dirty="0"/>
              <a:t>Objektumok viselkedésének tervezése állapotgép diagrammok segítségével. Párhuzamosan tevékenykedő objektumok objektum-orientált nyelven történő megvalósítása. Aszinkron üzenetek és események kezelése.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hu-H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 dirty="0"/>
              <a:t>A bemutatott feladatok modelljeinek C# nyelven történő implementálása, tesztelése.</a:t>
            </a:r>
          </a:p>
        </p:txBody>
      </p:sp>
    </p:spTree>
    <p:extLst>
      <p:ext uri="{BB962C8B-B14F-4D97-AF65-F5344CB8AC3E}">
        <p14:creationId xmlns:p14="http://schemas.microsoft.com/office/powerpoint/2010/main" val="279109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CF0B73-968C-1001-9361-97CBF930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63D08A-3D5D-0441-83B5-1E87A56F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Előadás kvízek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Tervezős plusz mínusz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Kódolós</a:t>
            </a:r>
            <a:r>
              <a:rPr lang="hu-HU" sz="2800" dirty="0"/>
              <a:t> beadandók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Nagy beadandó terv és megvalósítás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2 Tervezős ZH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1 </a:t>
            </a:r>
            <a:r>
              <a:rPr lang="hu-HU" sz="2800" dirty="0" err="1"/>
              <a:t>Kódolós</a:t>
            </a:r>
            <a:r>
              <a:rPr lang="hu-HU" sz="2800" dirty="0"/>
              <a:t> ZH</a:t>
            </a:r>
          </a:p>
        </p:txBody>
      </p:sp>
    </p:spTree>
    <p:extLst>
      <p:ext uri="{BB962C8B-B14F-4D97-AF65-F5344CB8AC3E}">
        <p14:creationId xmlns:p14="http://schemas.microsoft.com/office/powerpoint/2010/main" val="107965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C37A11-8927-D645-27BD-8EC26552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Kognitív Kódolási Terápia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C427D8-27EE-F546-BBD2-7A415E93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Más néven Geönczeöl-Jung Módszer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Tradicionális, modern, kísérleti és ezoterikus pedagógiai módszerek ötvözése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Céljai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/>
              <a:t>Hallgatók motiválása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/>
              <a:t>Tudás nagyobb hatékonyságú átadása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/>
              <a:t>Központi tananyagon felüli ismeretek nyújtása</a:t>
            </a:r>
          </a:p>
        </p:txBody>
      </p:sp>
    </p:spTree>
    <p:extLst>
      <p:ext uri="{BB962C8B-B14F-4D97-AF65-F5344CB8AC3E}">
        <p14:creationId xmlns:p14="http://schemas.microsoft.com/office/powerpoint/2010/main" val="32700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D019F8-8C00-08C9-14C0-2FA1F9F76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Kezdődik az izgalom!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8F1BA9-18F5-CCB3-828D-8B2ABFC81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870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2A40F4BAD4BB540BFD793D7D7FE5C6D" ma:contentTypeVersion="10" ma:contentTypeDescription="Új dokumentum létrehozása." ma:contentTypeScope="" ma:versionID="0ba4a4f32fe343220b024aeab90e5cec">
  <xsd:schema xmlns:xsd="http://www.w3.org/2001/XMLSchema" xmlns:xs="http://www.w3.org/2001/XMLSchema" xmlns:p="http://schemas.microsoft.com/office/2006/metadata/properties" xmlns:ns2="1c1b1af3-3119-49e7-9884-75eec9f48779" targetNamespace="http://schemas.microsoft.com/office/2006/metadata/properties" ma:root="true" ma:fieldsID="b2029e6943ef73cc9f3b848e18c914ec" ns2:_="">
    <xsd:import namespace="1c1b1af3-3119-49e7-9884-75eec9f4877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b1af3-3119-49e7-9884-75eec9f4877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Képcímkék" ma:readOnly="false" ma:fieldId="{5cf76f15-5ced-4ddc-b409-7134ff3c332f}" ma:taxonomyMulti="true" ma:sspId="34308edd-cbe0-477a-9645-3c56fd718a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1b1af3-3119-49e7-9884-75eec9f4877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AA3787-6839-419E-8682-157680D8BB73}"/>
</file>

<file path=customXml/itemProps2.xml><?xml version="1.0" encoding="utf-8"?>
<ds:datastoreItem xmlns:ds="http://schemas.openxmlformats.org/officeDocument/2006/customXml" ds:itemID="{F9197952-231B-4C0F-A7F1-E1230051792E}"/>
</file>

<file path=customXml/itemProps3.xml><?xml version="1.0" encoding="utf-8"?>
<ds:datastoreItem xmlns:ds="http://schemas.openxmlformats.org/officeDocument/2006/customXml" ds:itemID="{331B6CBF-73C6-44BC-8D02-F5E0EB8C4C66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317</Words>
  <Application>Microsoft Office PowerPoint</Application>
  <PresentationFormat>Szélesvásznú</PresentationFormat>
  <Paragraphs>55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Retrospektív</vt:lpstr>
      <vt:lpstr>Objektumorientált programozás gyakorlat</vt:lpstr>
      <vt:lpstr>Geönczeöl Botond</vt:lpstr>
      <vt:lpstr>Motiváció</vt:lpstr>
      <vt:lpstr>Kurzus helye</vt:lpstr>
      <vt:lpstr>Tematika</vt:lpstr>
      <vt:lpstr>Értékelés</vt:lpstr>
      <vt:lpstr>Kognitív Kódolási Terápia</vt:lpstr>
      <vt:lpstr>Kezdődik az izgalom!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Objektumorientált programozás gyakorlat</dc:title>
  <dc:creator>Geönczeöl Botond</dc:creator>
  <cp:lastModifiedBy>Geönczeöl Botond</cp:lastModifiedBy>
  <cp:revision>6</cp:revision>
  <dcterms:created xsi:type="dcterms:W3CDTF">2025-02-09T17:54:52Z</dcterms:created>
  <dcterms:modified xsi:type="dcterms:W3CDTF">2025-02-14T07:11:46Z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0x010100A2A40F4BAD4BB540BFD793D7D7FE5C6D</vt:lpwstr>
  </property>
</Properties>
</file>