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2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3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52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3479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69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0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84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911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3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1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1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2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9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06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38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CodeMate –</a:t>
            </a:r>
          </a:p>
          <a:p>
            <a:r>
              <a:t>By Royal Code Breakers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Gamified Coding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Objective</a:t>
            </a:r>
          </a:p>
          <a:p>
            <a:r>
              <a:t>2. Context</a:t>
            </a:r>
          </a:p>
          <a:p>
            <a:r>
              <a:t>3. Target Audience</a:t>
            </a:r>
          </a:p>
          <a:p>
            <a:r>
              <a:t>4. Key Features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Harsh Kumar Singh (Group Lead) – 23BCE10081</a:t>
            </a:r>
          </a:p>
          <a:p>
            <a:r>
              <a:rPr dirty="0"/>
              <a:t>2. Tanmay Yadav – 23BCE1585</a:t>
            </a:r>
          </a:p>
          <a:p>
            <a:r>
              <a:rPr dirty="0"/>
              <a:t>3. Harshit Kumar – 23BCE11461</a:t>
            </a:r>
          </a:p>
          <a:p>
            <a:r>
              <a:rPr dirty="0"/>
              <a:t>4. Piyushi Singh – 23BSA10159</a:t>
            </a:r>
          </a:p>
          <a:p>
            <a:r>
              <a:rPr dirty="0"/>
              <a:t>5. Anushka Dubey – 23BCE11492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 create an engaging Android app for learning programming (Python, C++, JavaScript).</a:t>
            </a:r>
          </a:p>
          <a:p>
            <a:r>
              <a:t>- Use short lessons to simplify complex concepts.</a:t>
            </a:r>
          </a:p>
          <a:p>
            <a:r>
              <a:t>- Include quizzes for comprehension checks.</a:t>
            </a:r>
          </a:p>
          <a:p>
            <a:r>
              <a:t>- Add practical coding challenges.</a:t>
            </a:r>
          </a:p>
          <a:p>
            <a:r>
              <a:t>- Implement gamification to motivate users.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demand for engaging eLearning tools.</a:t>
            </a:r>
          </a:p>
          <a:p>
            <a:r>
              <a:t>- Existing tools lack gamification.</a:t>
            </a:r>
          </a:p>
          <a:p>
            <a:r>
              <a:t>- Duolingo proves gamification works.</a:t>
            </a:r>
          </a:p>
          <a:p>
            <a:r>
              <a:t>- This app fills the gap with quizzes + short lessons + gamification.</a:t>
            </a:r>
          </a:p>
          <a:p>
            <a:r>
              <a:t>- Created by a team experienced in eLearning.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Beginners with no prior experience.</a:t>
            </a:r>
          </a:p>
          <a:p>
            <a:r>
              <a:t>- Students in introductory programming courses.</a:t>
            </a:r>
          </a:p>
          <a:p>
            <a:r>
              <a:t>- Hobbyists and career changers.</a:t>
            </a:r>
          </a:p>
          <a:p>
            <a:r>
              <a:t>- Mobile learners looking for convenience.</a:t>
            </a:r>
          </a:p>
          <a:p>
            <a:r>
              <a:t>- Users preferring gamified learning.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Bite-sized lessons with explanations and examples.</a:t>
            </a:r>
          </a:p>
          <a:p>
            <a:r>
              <a:t>- Interactive quizzes with feedback.</a:t>
            </a:r>
          </a:p>
          <a:p>
            <a:r>
              <a:t>- Coding challenges for skill building.</a:t>
            </a:r>
          </a:p>
          <a:p>
            <a:r>
              <a:t>- Progress system: points, badges, leaderboards.</a:t>
            </a:r>
          </a:p>
          <a:p>
            <a:r>
              <a:t>- Personalized learning paths.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Royal Code Breakers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165</TotalTime>
  <Words>233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CodeMate – By Royal Code Breakers</vt:lpstr>
      <vt:lpstr>Table of Contents</vt:lpstr>
      <vt:lpstr>Team Members</vt:lpstr>
      <vt:lpstr>Objective</vt:lpstr>
      <vt:lpstr>Context</vt:lpstr>
      <vt:lpstr>Target Audience</vt:lpstr>
      <vt:lpstr>Key Features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 KUMAR SINGH</cp:lastModifiedBy>
  <cp:revision>2</cp:revision>
  <dcterms:created xsi:type="dcterms:W3CDTF">2013-01-27T09:14:16Z</dcterms:created>
  <dcterms:modified xsi:type="dcterms:W3CDTF">2025-06-20T19:41:15Z</dcterms:modified>
  <cp:category/>
</cp:coreProperties>
</file>