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ulti_hg_ehr\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Ablations!$B$10</c:f>
              <c:strCache>
                <c:ptCount val="1"/>
                <c:pt idx="0">
                  <c:v>DR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Ablations!$A$11:$A$15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Ablations!$B$11:$B$15</c:f>
              <c:numCache>
                <c:formatCode>General</c:formatCode>
                <c:ptCount val="5"/>
                <c:pt idx="0">
                  <c:v>0.47399999999999998</c:v>
                </c:pt>
                <c:pt idx="1">
                  <c:v>0.59399999999999997</c:v>
                </c:pt>
                <c:pt idx="2">
                  <c:v>0.80389999999999995</c:v>
                </c:pt>
                <c:pt idx="3">
                  <c:v>0.77969999999999995</c:v>
                </c:pt>
                <c:pt idx="4">
                  <c:v>0.76239999999999997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DA-4D21-B1A5-8027676D9E90}"/>
            </c:ext>
          </c:extLst>
        </c:ser>
        <c:ser>
          <c:idx val="2"/>
          <c:order val="1"/>
          <c:tx>
            <c:strRef>
              <c:f>Ablations!$C$10</c:f>
              <c:strCache>
                <c:ptCount val="1"/>
                <c:pt idx="0">
                  <c:v>MORT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Ablations!$A$11:$A$15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Ablations!$C$11:$C$15</c:f>
              <c:numCache>
                <c:formatCode>General</c:formatCode>
                <c:ptCount val="5"/>
                <c:pt idx="0">
                  <c:v>0.5252</c:v>
                </c:pt>
                <c:pt idx="1">
                  <c:v>0.51629999999999998</c:v>
                </c:pt>
                <c:pt idx="2">
                  <c:v>0.54759999999999998</c:v>
                </c:pt>
                <c:pt idx="3">
                  <c:v>0.55430000000000001</c:v>
                </c:pt>
                <c:pt idx="4">
                  <c:v>0.52129999999999999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DA-4D21-B1A5-8027676D9E90}"/>
            </c:ext>
          </c:extLst>
        </c:ser>
        <c:ser>
          <c:idx val="3"/>
          <c:order val="2"/>
          <c:tx>
            <c:strRef>
              <c:f>Ablations!$D$10</c:f>
              <c:strCache>
                <c:ptCount val="1"/>
                <c:pt idx="0">
                  <c:v>READM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Ablations!$A$11:$A$15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Ablations!$D$11:$D$15</c:f>
              <c:numCache>
                <c:formatCode>General</c:formatCode>
                <c:ptCount val="5"/>
                <c:pt idx="0">
                  <c:v>0.51729999999999998</c:v>
                </c:pt>
                <c:pt idx="1">
                  <c:v>0.55630000000000002</c:v>
                </c:pt>
                <c:pt idx="2">
                  <c:v>0.58730000000000004</c:v>
                </c:pt>
                <c:pt idx="3">
                  <c:v>0.60499999999999998</c:v>
                </c:pt>
                <c:pt idx="4">
                  <c:v>0.58120000000000005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DA-4D21-B1A5-8027676D9E90}"/>
            </c:ext>
          </c:extLst>
        </c:ser>
        <c:ser>
          <c:idx val="0"/>
          <c:order val="3"/>
          <c:tx>
            <c:strRef>
              <c:f>Ablations!$E$10</c:f>
              <c:strCache>
                <c:ptCount val="1"/>
                <c:pt idx="0">
                  <c:v>LOS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Ablations!$A$11:$A$15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Ablations!$E$11:$E$15</c:f>
              <c:numCache>
                <c:formatCode>General</c:formatCode>
                <c:ptCount val="5"/>
                <c:pt idx="0">
                  <c:v>0.81559999999999999</c:v>
                </c:pt>
                <c:pt idx="1">
                  <c:v>0.80389999999999995</c:v>
                </c:pt>
                <c:pt idx="2">
                  <c:v>0.7278</c:v>
                </c:pt>
                <c:pt idx="3">
                  <c:v>0.73870000000000002</c:v>
                </c:pt>
                <c:pt idx="4">
                  <c:v>0.73729999999999996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DA-4D21-B1A5-8027676D9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2689719"/>
        <c:axId val="1262685879"/>
      </c:barChart>
      <c:catAx>
        <c:axId val="1262689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685879"/>
        <c:crosses val="autoZero"/>
        <c:auto val="1"/>
        <c:lblAlgn val="ctr"/>
        <c:lblOffset val="100"/>
        <c:noMultiLvlLbl val="0"/>
      </c:catAx>
      <c:valAx>
        <c:axId val="1262685879"/>
        <c:scaling>
          <c:orientation val="minMax"/>
          <c:max val="0.85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689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69EC-65AE-40B5-88E9-5190DEBC3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4B985-C44F-421F-815A-CA53E3313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5BA5-2F8F-4F33-860C-B816A11B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96EC-20CF-4F2A-BEFE-2E7EE6B9996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D873-3D77-47BD-86B5-D4DDCBEA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B603-2BEC-43C5-B0DD-2F3B9277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2AA-8A9F-4687-9C6B-72C8FE30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3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BFC0-3BD8-4FB3-85B7-A32BA261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A5BD9-A9F8-464C-8B23-87BA5BA88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2C90-BE65-49CF-8E53-725505B0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96EC-20CF-4F2A-BEFE-2E7EE6B9996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31C5-5B19-4519-A432-374076D3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31E8-7472-4691-9711-78E5B16B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2AA-8A9F-4687-9C6B-72C8FE30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1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A9821-36F6-4A9B-9ACB-CCB550CAF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B09F0-A4EB-468C-AD5F-72A9F7F8A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507C6-B6C5-4E09-A224-EC98385E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96EC-20CF-4F2A-BEFE-2E7EE6B9996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B0463-189F-40D1-B22F-0493EDA3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FDB3-A123-4000-9A7F-E32B5001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2AA-8A9F-4687-9C6B-72C8FE30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D7EA-2DA6-4B89-B172-D58798C6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0BFB-700D-4383-87B6-3EE8D6C2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14AA-0827-411F-8F93-294CA34D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96EC-20CF-4F2A-BEFE-2E7EE6B9996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DDC2-B9C9-4916-B7C9-3F338136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BC78-F9F6-4EDE-95C6-FB871862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2AA-8A9F-4687-9C6B-72C8FE30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3F63-7D49-4061-98EB-21946D2E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BBD74-BCB4-49EF-B339-63284F8C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9F46-00B5-43C3-856B-37ED9258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96EC-20CF-4F2A-BEFE-2E7EE6B9996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EC51-6729-4934-B38D-134D2DDD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CCBC-0F7E-4BF8-BA4A-BED0F16F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2AA-8A9F-4687-9C6B-72C8FE30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4739-F87A-438E-AD7C-0E3FAC86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4FFF-F807-4833-A25E-871DCDA75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43DE2-349B-40FA-B7EC-2CB34605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FC85-E38A-4768-AECC-D6B0F66E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96EC-20CF-4F2A-BEFE-2E7EE6B9996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0A278-E127-4665-AEFC-43AFC9DA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8A0DA-76F1-4610-A7D4-45924812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2AA-8A9F-4687-9C6B-72C8FE30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1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3C06-401E-4AB4-9567-E0E05004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A51E-709F-4DAC-9362-D3D802F6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11F2D-E1FF-4578-8FB3-641A937C5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0070D-43A5-456D-9458-F98113850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3131B-753F-4DF4-B73E-D8CF0506D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F1FB9-F82F-4530-A634-43C7693E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96EC-20CF-4F2A-BEFE-2E7EE6B9996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608B1-F234-42DD-A69F-B007D200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6A1B8-0252-48A1-9FB0-02C098D7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2AA-8A9F-4687-9C6B-72C8FE30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9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DE0-6C98-4C1D-A885-F67AB2BA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D1D18-14B3-4FD5-B31F-3486B455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96EC-20CF-4F2A-BEFE-2E7EE6B9996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7C40B-2CB3-4CF4-A2B0-A5B9F1CA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27-81FE-4F66-8B98-487C2271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2AA-8A9F-4687-9C6B-72C8FE30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7934D-8B75-47B2-A95E-D5A528D5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96EC-20CF-4F2A-BEFE-2E7EE6B9996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24F27-89D2-45A9-B8EA-AC1992A7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A6FEA-DAC2-4C0D-8A89-CFC4227A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2AA-8A9F-4687-9C6B-72C8FE30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D3B0-0A77-4812-AF58-12B871E8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5440-81C4-499A-8AD8-BFC3764AA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C51EB-D4E8-4EC3-AA5F-406A6F7EE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92153-93A2-49A1-8D79-1AC2ACDC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96EC-20CF-4F2A-BEFE-2E7EE6B9996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9A6F4-4461-458B-B8B4-44534A90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BF617-3944-4CC5-8FEE-C997E2B9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2AA-8A9F-4687-9C6B-72C8FE30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0839-7224-40F0-B003-A97BB9D7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82F50-4F0D-41C2-AEC7-881205F96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5C72C-147F-45B4-869D-1B94CA167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3BA77-8316-4168-9A67-57D86781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96EC-20CF-4F2A-BEFE-2E7EE6B9996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2EB6-099A-4CE5-AD0F-FBC6EC51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9E115-A14B-4634-9024-A083D930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2AA-8A9F-4687-9C6B-72C8FE30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CFAE9-38EA-47D2-A865-F08A6D59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BCE71-AFD7-4BE7-826E-05190F4D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5825-D460-49C2-998F-6FB05703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96EC-20CF-4F2A-BEFE-2E7EE6B9996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1BB5-1860-45FD-B552-C8A9C8C02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56C72-BDE0-4946-B02F-EDB6E6CF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32AA-8A9F-4687-9C6B-72C8FE30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2F4FF0-6604-4654-B7F6-CFA6EC208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888505"/>
              </p:ext>
            </p:extLst>
          </p:nvPr>
        </p:nvGraphicFramePr>
        <p:xfrm>
          <a:off x="2787887" y="1200727"/>
          <a:ext cx="6237942" cy="3832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792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hchanth@connect.hku.hk</dc:creator>
  <cp:lastModifiedBy>hchanth@connect.hku.hk</cp:lastModifiedBy>
  <cp:revision>4</cp:revision>
  <dcterms:created xsi:type="dcterms:W3CDTF">2023-07-14T06:03:26Z</dcterms:created>
  <dcterms:modified xsi:type="dcterms:W3CDTF">2023-07-14T06:06:48Z</dcterms:modified>
</cp:coreProperties>
</file>