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2599-DAF2-4703-B1B4-6CEFCE276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DFA9-DC24-49E7-BACF-012112E75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92BB2-8B02-4038-B746-9B8CDB90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2B31-F83E-405C-B956-746FF4D7A9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701D-A5E7-4AF4-A616-A68CFB85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8FDD3-FB9E-4EFE-A4A6-EBB2C60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06EB-6A72-4CE0-9F5D-0BD83E33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3A41-BBD2-4B2A-975C-D04A8513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24BE2-2E17-4343-A222-B64D09E75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C01B-ACF4-4EF9-BB71-1E983C6A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2B31-F83E-405C-B956-746FF4D7A9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36DB8-C962-4541-A171-1C4ED2A0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7F5ED-F4EA-4A37-84A8-A2F23228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06EB-6A72-4CE0-9F5D-0BD83E33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6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9E0CD-0F81-41B1-A346-01F8B1EA4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708A6-337F-42BE-9322-B332B512B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FC8F-ECE4-4E65-B480-CEE0C8DD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2B31-F83E-405C-B956-746FF4D7A9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4419-AFB0-4726-9925-54784403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EAB9-5237-479B-AB72-CB3E9706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06EB-6A72-4CE0-9F5D-0BD83E33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7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E67B-1459-464F-9FA2-2500A5E3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7939-07F4-4031-803E-A5BE14E6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137CE-DB38-4EC4-BE4B-75F9FC5A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2B31-F83E-405C-B956-746FF4D7A9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CE396-8AB1-44B9-8E20-B9EE6A68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E811-8A70-4C6F-9D92-C7C8997B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06EB-6A72-4CE0-9F5D-0BD83E33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7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1D4F-D029-4F90-83BB-AE8ECBB1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AF964-DD93-4BA5-90F7-770D09A7E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1EE7-BB02-4975-9A7C-81B9A05D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2B31-F83E-405C-B956-746FF4D7A9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DAF5-51FE-4F0D-9838-6A558103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16D2-D116-4912-893D-90571EDC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06EB-6A72-4CE0-9F5D-0BD83E33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0FCC-056E-43F2-A508-9349FBD0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F4C1-ECD2-481D-8B2A-0FA044175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1CC07-F903-4255-B73C-30C50C733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F516B-4833-4FB0-922D-125A051D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2B31-F83E-405C-B956-746FF4D7A9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0CD64-D70D-4D07-8544-6E1221A4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EC82D-9A61-4626-BC6F-2ABB7EF7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06EB-6A72-4CE0-9F5D-0BD83E33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2137-03F1-451C-A267-8AAF12B9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78014-5999-4E71-AEEC-F7BAFD48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4605C-8E8B-44B8-93BA-96F470678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20790-DFE8-4767-8B8B-8FD6A7208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01F3E-9A97-4D4C-8AE5-12636585A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19572-DA74-4F92-A671-480A7251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2B31-F83E-405C-B956-746FF4D7A9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C8383-ED43-433F-810C-0A129782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E404B-7279-452A-8991-52E78EE4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06EB-6A72-4CE0-9F5D-0BD83E33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2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27A7-69D2-49C0-9A87-5F7A01BF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0DE67-B21C-44C7-873E-73569E3C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2B31-F83E-405C-B956-746FF4D7A9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788F9-FD72-4BAA-A692-D2F78E1B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D5987-DB53-4B36-B4C9-3E488454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06EB-6A72-4CE0-9F5D-0BD83E33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1A8D6-7ADE-4FD1-9CE8-E4C45156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2B31-F83E-405C-B956-746FF4D7A9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864D4-0486-4998-A01F-2DFBC73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4BADB-8BE0-46A0-A477-E94CAB5D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06EB-6A72-4CE0-9F5D-0BD83E33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5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7ABE-625D-42A8-A384-7B6985BF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C3E7-7C1B-4CD5-81D7-FE7900D48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75B6C-79AB-4E14-96EE-BA08F277D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E68D2-632B-4138-A0F1-802F7DBA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2B31-F83E-405C-B956-746FF4D7A9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04F7-554F-4C14-9957-0DAD431F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BE7AF-0F19-4C45-BED8-86C26E35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06EB-6A72-4CE0-9F5D-0BD83E33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2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239-33AF-493C-92A0-5288ED9A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5743C-6108-4F78-9883-3AB5667CA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A11CB-AAAF-44F6-9B43-792AFD51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D55BC-CC2B-4452-BFC3-095F2EA7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2B31-F83E-405C-B956-746FF4D7A9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37F5-0F1C-45F5-8729-083869F5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93987-A1F0-4B69-8596-E5160BA1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06EB-6A72-4CE0-9F5D-0BD83E33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BDA4D-72A1-4B3C-A0EA-324623CA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A4D71-CCA5-49F3-90E3-C25DF9D6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BE5BC-7BEC-4435-8EC2-43AC1E70F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2B31-F83E-405C-B956-746FF4D7A9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A168-8C61-4B44-B518-A88BB0E47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AE12-E607-4ABA-9E39-9894940D2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06EB-6A72-4CE0-9F5D-0BD83E33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18">
            <a:extLst>
              <a:ext uri="{FF2B5EF4-FFF2-40B4-BE49-F238E27FC236}">
                <a16:creationId xmlns:a16="http://schemas.microsoft.com/office/drawing/2014/main" id="{B3A82FDD-4BB0-4320-90A2-6B8DDC157FBB}"/>
              </a:ext>
            </a:extLst>
          </p:cNvPr>
          <p:cNvSpPr/>
          <p:nvPr/>
        </p:nvSpPr>
        <p:spPr>
          <a:xfrm>
            <a:off x="6472877" y="2729078"/>
            <a:ext cx="2022307" cy="22227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ADCA68-B87D-4672-A993-1FF8C235DD40}"/>
                  </a:ext>
                </a:extLst>
              </p:cNvPr>
              <p:cNvSpPr/>
              <p:nvPr/>
            </p:nvSpPr>
            <p:spPr>
              <a:xfrm>
                <a:off x="1550897" y="591670"/>
                <a:ext cx="510987" cy="48409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ADCA68-B87D-4672-A993-1FF8C235D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97" y="591670"/>
                <a:ext cx="510987" cy="48409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A49989-0079-4179-B5E3-4605352B244A}"/>
              </a:ext>
            </a:extLst>
          </p:cNvPr>
          <p:cNvCxnSpPr>
            <a:stCxn id="4" idx="2"/>
          </p:cNvCxnSpPr>
          <p:nvPr/>
        </p:nvCxnSpPr>
        <p:spPr>
          <a:xfrm flipH="1">
            <a:off x="1156447" y="1075764"/>
            <a:ext cx="649944" cy="7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E148D10-7E5E-424A-94DF-871380AD240B}"/>
                  </a:ext>
                </a:extLst>
              </p:cNvPr>
              <p:cNvSpPr/>
              <p:nvPr/>
            </p:nvSpPr>
            <p:spPr>
              <a:xfrm>
                <a:off x="914400" y="1855694"/>
                <a:ext cx="484094" cy="48409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E148D10-7E5E-424A-94DF-871380AD2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55694"/>
                <a:ext cx="484094" cy="48409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05E0CCD-4096-4612-9871-7ADA7C13E155}"/>
                  </a:ext>
                </a:extLst>
              </p:cNvPr>
              <p:cNvSpPr/>
              <p:nvPr/>
            </p:nvSpPr>
            <p:spPr>
              <a:xfrm>
                <a:off x="1564343" y="1855694"/>
                <a:ext cx="484094" cy="48409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05E0CCD-4096-4612-9871-7ADA7C13E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343" y="1855694"/>
                <a:ext cx="484094" cy="48409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91017E-244E-4D1B-BDE2-5DE311FD107B}"/>
                  </a:ext>
                </a:extLst>
              </p:cNvPr>
              <p:cNvSpPr/>
              <p:nvPr/>
            </p:nvSpPr>
            <p:spPr>
              <a:xfrm>
                <a:off x="2214286" y="1855694"/>
                <a:ext cx="484094" cy="48409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91017E-244E-4D1B-BDE2-5DE311FD1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286" y="1855694"/>
                <a:ext cx="484094" cy="484094"/>
              </a:xfrm>
              <a:prstGeom prst="ellipse">
                <a:avLst/>
              </a:prstGeom>
              <a:blipFill>
                <a:blip r:embed="rId5"/>
                <a:stretch>
                  <a:fillRect l="-1220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D86D19-315D-4A56-9B8E-D2C7E1141BF0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1806390" y="1075764"/>
            <a:ext cx="1" cy="7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15424A-538D-4284-9C51-D387658750BE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1806391" y="1075764"/>
            <a:ext cx="649942" cy="7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5465C19-5A79-4A59-9624-DC7E6D5C585E}"/>
                  </a:ext>
                </a:extLst>
              </p:cNvPr>
              <p:cNvSpPr/>
              <p:nvPr/>
            </p:nvSpPr>
            <p:spPr>
              <a:xfrm>
                <a:off x="3971367" y="591670"/>
                <a:ext cx="510987" cy="48409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5465C19-5A79-4A59-9624-DC7E6D5C5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367" y="591670"/>
                <a:ext cx="510987" cy="48409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54A341-4D47-4EB0-9908-B8403130F1EA}"/>
              </a:ext>
            </a:extLst>
          </p:cNvPr>
          <p:cNvCxnSpPr>
            <a:stCxn id="26" idx="2"/>
          </p:cNvCxnSpPr>
          <p:nvPr/>
        </p:nvCxnSpPr>
        <p:spPr>
          <a:xfrm flipH="1">
            <a:off x="3576917" y="1075764"/>
            <a:ext cx="649944" cy="7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71D0446-54F7-49C1-B254-EF77F0EC30A5}"/>
                  </a:ext>
                </a:extLst>
              </p:cNvPr>
              <p:cNvSpPr/>
              <p:nvPr/>
            </p:nvSpPr>
            <p:spPr>
              <a:xfrm>
                <a:off x="3334870" y="1855694"/>
                <a:ext cx="484094" cy="48409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71D0446-54F7-49C1-B254-EF77F0EC3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70" y="1855694"/>
                <a:ext cx="484094" cy="4840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7CEAF6F-30BE-49AC-A490-E5C66FE075D5}"/>
                  </a:ext>
                </a:extLst>
              </p:cNvPr>
              <p:cNvSpPr/>
              <p:nvPr/>
            </p:nvSpPr>
            <p:spPr>
              <a:xfrm>
                <a:off x="3984813" y="1855694"/>
                <a:ext cx="484094" cy="48409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7CEAF6F-30BE-49AC-A490-E5C66FE07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13" y="1855694"/>
                <a:ext cx="484094" cy="4840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01518BE-39E4-4E6A-9EA2-B30DA5A560F9}"/>
                  </a:ext>
                </a:extLst>
              </p:cNvPr>
              <p:cNvSpPr/>
              <p:nvPr/>
            </p:nvSpPr>
            <p:spPr>
              <a:xfrm>
                <a:off x="4634756" y="1855694"/>
                <a:ext cx="484094" cy="48409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01518BE-39E4-4E6A-9EA2-B30DA5A56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756" y="1855694"/>
                <a:ext cx="484094" cy="484094"/>
              </a:xfrm>
              <a:prstGeom prst="ellipse">
                <a:avLst/>
              </a:prstGeom>
              <a:blipFill>
                <a:blip r:embed="rId9"/>
                <a:stretch>
                  <a:fillRect l="-1220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CCD454-32C4-434C-AA68-20D49DA3AE18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 flipH="1">
            <a:off x="4226860" y="1075764"/>
            <a:ext cx="1" cy="7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DF77A5-68B7-4B88-A72A-9435A2F605ED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>
            <a:off x="4226861" y="1075764"/>
            <a:ext cx="649942" cy="7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FC0B90C-B958-4FA2-BB3E-2035CCC4D6DD}"/>
                  </a:ext>
                </a:extLst>
              </p:cNvPr>
              <p:cNvSpPr/>
              <p:nvPr/>
            </p:nvSpPr>
            <p:spPr>
              <a:xfrm>
                <a:off x="6391837" y="591670"/>
                <a:ext cx="510987" cy="48409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FC0B90C-B958-4FA2-BB3E-2035CCC4D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837" y="591670"/>
                <a:ext cx="510987" cy="48409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918540-AA19-4C9B-9C4C-7CCD30BC9F22}"/>
              </a:ext>
            </a:extLst>
          </p:cNvPr>
          <p:cNvCxnSpPr>
            <a:stCxn id="33" idx="2"/>
          </p:cNvCxnSpPr>
          <p:nvPr/>
        </p:nvCxnSpPr>
        <p:spPr>
          <a:xfrm flipH="1">
            <a:off x="5997387" y="1075764"/>
            <a:ext cx="649944" cy="7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43DD8E1-57D1-4384-9718-710A5FBBD9BE}"/>
                  </a:ext>
                </a:extLst>
              </p:cNvPr>
              <p:cNvSpPr/>
              <p:nvPr/>
            </p:nvSpPr>
            <p:spPr>
              <a:xfrm>
                <a:off x="5755340" y="1855694"/>
                <a:ext cx="484094" cy="48409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43DD8E1-57D1-4384-9718-710A5FBBD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340" y="1855694"/>
                <a:ext cx="484094" cy="48409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79F4710-C366-4DEE-AC4E-2DEF543DFAC5}"/>
                  </a:ext>
                </a:extLst>
              </p:cNvPr>
              <p:cNvSpPr/>
              <p:nvPr/>
            </p:nvSpPr>
            <p:spPr>
              <a:xfrm>
                <a:off x="6405283" y="1855694"/>
                <a:ext cx="484094" cy="48409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79F4710-C366-4DEE-AC4E-2DEF543DF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283" y="1855694"/>
                <a:ext cx="484094" cy="48409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76D3BEC-ADBA-4931-982B-4FC2DC2BC401}"/>
                  </a:ext>
                </a:extLst>
              </p:cNvPr>
              <p:cNvSpPr/>
              <p:nvPr/>
            </p:nvSpPr>
            <p:spPr>
              <a:xfrm>
                <a:off x="7055226" y="1855694"/>
                <a:ext cx="484094" cy="48409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76D3BEC-ADBA-4931-982B-4FC2DC2BC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226" y="1855694"/>
                <a:ext cx="484094" cy="484094"/>
              </a:xfrm>
              <a:prstGeom prst="ellipse">
                <a:avLst/>
              </a:prstGeom>
              <a:blipFill>
                <a:blip r:embed="rId13"/>
                <a:stretch>
                  <a:fillRect l="-4878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F0C2F4-1025-4192-876C-06B9DB7DE9DC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 flipH="1">
            <a:off x="6647330" y="1075764"/>
            <a:ext cx="1" cy="7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44A64A-F278-443B-A0C6-86E962F8532B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>
            <a:off x="6647331" y="1075764"/>
            <a:ext cx="649942" cy="7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8DAB6C4-D6D4-4244-8C53-E211305CEC61}"/>
                  </a:ext>
                </a:extLst>
              </p:cNvPr>
              <p:cNvSpPr/>
              <p:nvPr/>
            </p:nvSpPr>
            <p:spPr>
              <a:xfrm>
                <a:off x="2671481" y="2868705"/>
                <a:ext cx="649942" cy="560295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8DAB6C4-D6D4-4244-8C53-E211305CE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81" y="2868705"/>
                <a:ext cx="649942" cy="560295"/>
              </a:xfrm>
              <a:prstGeom prst="triangle">
                <a:avLst/>
              </a:prstGeom>
              <a:blipFill>
                <a:blip r:embed="rId14"/>
                <a:stretch>
                  <a:fillRect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C2E112EA-BC6E-4F6F-B208-6F0FF638A821}"/>
                  </a:ext>
                </a:extLst>
              </p:cNvPr>
              <p:cNvSpPr/>
              <p:nvPr/>
            </p:nvSpPr>
            <p:spPr>
              <a:xfrm>
                <a:off x="3975841" y="2868705"/>
                <a:ext cx="649942" cy="560295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C2E112EA-BC6E-4F6F-B208-6F0FF638A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841" y="2868705"/>
                <a:ext cx="649942" cy="560295"/>
              </a:xfrm>
              <a:prstGeom prst="triangle">
                <a:avLst/>
              </a:prstGeom>
              <a:blipFill>
                <a:blip r:embed="rId15"/>
                <a:stretch>
                  <a:fillRect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00A94344-70E6-4FF7-A9CD-AA0503A51947}"/>
                  </a:ext>
                </a:extLst>
              </p:cNvPr>
              <p:cNvSpPr/>
              <p:nvPr/>
            </p:nvSpPr>
            <p:spPr>
              <a:xfrm>
                <a:off x="5105398" y="2868705"/>
                <a:ext cx="649942" cy="560295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00A94344-70E6-4FF7-A9CD-AA0503A51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398" y="2868705"/>
                <a:ext cx="649942" cy="560295"/>
              </a:xfrm>
              <a:prstGeom prst="triangle">
                <a:avLst/>
              </a:prstGeom>
              <a:blipFill>
                <a:blip r:embed="rId16"/>
                <a:stretch>
                  <a:fillRect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CEA295-AD85-412F-BB62-87ECC7608887}"/>
              </a:ext>
            </a:extLst>
          </p:cNvPr>
          <p:cNvCxnSpPr/>
          <p:nvPr/>
        </p:nvCxnSpPr>
        <p:spPr>
          <a:xfrm>
            <a:off x="5105398" y="833718"/>
            <a:ext cx="73152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: Top Corners Snipped 47">
                <a:extLst>
                  <a:ext uri="{FF2B5EF4-FFF2-40B4-BE49-F238E27FC236}">
                    <a16:creationId xmlns:a16="http://schemas.microsoft.com/office/drawing/2014/main" id="{4D682CEC-B23F-4B24-8F1A-EA00E1C171FE}"/>
                  </a:ext>
                </a:extLst>
              </p:cNvPr>
              <p:cNvSpPr/>
              <p:nvPr/>
            </p:nvSpPr>
            <p:spPr>
              <a:xfrm>
                <a:off x="2241179" y="3913097"/>
                <a:ext cx="502023" cy="502023"/>
              </a:xfrm>
              <a:prstGeom prst="snip2Same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: Top Corners Snipped 47">
                <a:extLst>
                  <a:ext uri="{FF2B5EF4-FFF2-40B4-BE49-F238E27FC236}">
                    <a16:creationId xmlns:a16="http://schemas.microsoft.com/office/drawing/2014/main" id="{4D682CEC-B23F-4B24-8F1A-EA00E1C17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79" y="3913097"/>
                <a:ext cx="502023" cy="502023"/>
              </a:xfrm>
              <a:prstGeom prst="snip2Same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FD4F0D-3EAB-4FE3-91CB-77C3A3D16B3D}"/>
              </a:ext>
            </a:extLst>
          </p:cNvPr>
          <p:cNvCxnSpPr>
            <a:cxnSpLocks/>
            <a:stCxn id="12" idx="4"/>
            <a:endCxn id="41" idx="1"/>
          </p:cNvCxnSpPr>
          <p:nvPr/>
        </p:nvCxnSpPr>
        <p:spPr>
          <a:xfrm>
            <a:off x="1156447" y="2339788"/>
            <a:ext cx="2981880" cy="80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CAD150-8CC8-4DAB-B82D-A561306F1E30}"/>
              </a:ext>
            </a:extLst>
          </p:cNvPr>
          <p:cNvCxnSpPr>
            <a:stCxn id="13" idx="4"/>
            <a:endCxn id="40" idx="1"/>
          </p:cNvCxnSpPr>
          <p:nvPr/>
        </p:nvCxnSpPr>
        <p:spPr>
          <a:xfrm>
            <a:off x="1806390" y="2339788"/>
            <a:ext cx="1027577" cy="80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E06A4A-748C-4871-8E74-E281B999E29D}"/>
              </a:ext>
            </a:extLst>
          </p:cNvPr>
          <p:cNvCxnSpPr>
            <a:stCxn id="28" idx="4"/>
            <a:endCxn id="40" idx="5"/>
          </p:cNvCxnSpPr>
          <p:nvPr/>
        </p:nvCxnSpPr>
        <p:spPr>
          <a:xfrm flipH="1">
            <a:off x="3158938" y="2339788"/>
            <a:ext cx="417979" cy="80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2EC21A-6D0F-4601-B00F-6862365ABF0E}"/>
              </a:ext>
            </a:extLst>
          </p:cNvPr>
          <p:cNvCxnSpPr>
            <a:stCxn id="36" idx="4"/>
            <a:endCxn id="42" idx="5"/>
          </p:cNvCxnSpPr>
          <p:nvPr/>
        </p:nvCxnSpPr>
        <p:spPr>
          <a:xfrm flipH="1">
            <a:off x="5592855" y="2339788"/>
            <a:ext cx="1054475" cy="80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4C8FC2-226D-4CCE-92CD-8EE01A32B48B}"/>
              </a:ext>
            </a:extLst>
          </p:cNvPr>
          <p:cNvCxnSpPr>
            <a:stCxn id="30" idx="4"/>
            <a:endCxn id="42" idx="0"/>
          </p:cNvCxnSpPr>
          <p:nvPr/>
        </p:nvCxnSpPr>
        <p:spPr>
          <a:xfrm>
            <a:off x="4876803" y="2339788"/>
            <a:ext cx="553566" cy="5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79EEFE-52A2-404A-9381-BF5A4D8E5B01}"/>
              </a:ext>
            </a:extLst>
          </p:cNvPr>
          <p:cNvCxnSpPr>
            <a:stCxn id="35" idx="4"/>
            <a:endCxn id="41" idx="5"/>
          </p:cNvCxnSpPr>
          <p:nvPr/>
        </p:nvCxnSpPr>
        <p:spPr>
          <a:xfrm flipH="1">
            <a:off x="4463298" y="2339788"/>
            <a:ext cx="1534089" cy="80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9ED02F-2497-41F6-89F6-287AD2FC2EFF}"/>
              </a:ext>
            </a:extLst>
          </p:cNvPr>
          <p:cNvCxnSpPr>
            <a:stCxn id="37" idx="4"/>
            <a:endCxn id="42" idx="0"/>
          </p:cNvCxnSpPr>
          <p:nvPr/>
        </p:nvCxnSpPr>
        <p:spPr>
          <a:xfrm flipH="1">
            <a:off x="5430369" y="2339788"/>
            <a:ext cx="1866904" cy="5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3FC156-3C60-4D49-B675-4A85C8714105}"/>
              </a:ext>
            </a:extLst>
          </p:cNvPr>
          <p:cNvCxnSpPr>
            <a:stCxn id="29" idx="4"/>
            <a:endCxn id="40" idx="0"/>
          </p:cNvCxnSpPr>
          <p:nvPr/>
        </p:nvCxnSpPr>
        <p:spPr>
          <a:xfrm flipH="1">
            <a:off x="2996452" y="2339788"/>
            <a:ext cx="1230408" cy="5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D5DA82-71D9-4870-B7C3-ABADD1BE56EB}"/>
              </a:ext>
            </a:extLst>
          </p:cNvPr>
          <p:cNvCxnSpPr>
            <a:stCxn id="29" idx="4"/>
            <a:endCxn id="42" idx="0"/>
          </p:cNvCxnSpPr>
          <p:nvPr/>
        </p:nvCxnSpPr>
        <p:spPr>
          <a:xfrm>
            <a:off x="4226860" y="2339788"/>
            <a:ext cx="1203509" cy="5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0B2A0CA-1A2E-45B0-90D0-6FAE8D511CCE}"/>
              </a:ext>
            </a:extLst>
          </p:cNvPr>
          <p:cNvCxnSpPr>
            <a:stCxn id="14" idx="4"/>
            <a:endCxn id="40" idx="0"/>
          </p:cNvCxnSpPr>
          <p:nvPr/>
        </p:nvCxnSpPr>
        <p:spPr>
          <a:xfrm>
            <a:off x="2456333" y="2339788"/>
            <a:ext cx="540119" cy="5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1B5023-2884-414C-904D-4350E1BDAB8C}"/>
              </a:ext>
            </a:extLst>
          </p:cNvPr>
          <p:cNvCxnSpPr>
            <a:stCxn id="40" idx="3"/>
            <a:endCxn id="48" idx="3"/>
          </p:cNvCxnSpPr>
          <p:nvPr/>
        </p:nvCxnSpPr>
        <p:spPr>
          <a:xfrm flipH="1">
            <a:off x="2492191" y="3429000"/>
            <a:ext cx="504261" cy="48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: Top Corners Snipped 70">
                <a:extLst>
                  <a:ext uri="{FF2B5EF4-FFF2-40B4-BE49-F238E27FC236}">
                    <a16:creationId xmlns:a16="http://schemas.microsoft.com/office/drawing/2014/main" id="{143FB987-9863-4FBC-AFBC-8749C0DD2787}"/>
                  </a:ext>
                </a:extLst>
              </p:cNvPr>
              <p:cNvSpPr/>
              <p:nvPr/>
            </p:nvSpPr>
            <p:spPr>
              <a:xfrm>
                <a:off x="3194795" y="3913096"/>
                <a:ext cx="502023" cy="502023"/>
              </a:xfrm>
              <a:prstGeom prst="snip2Same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: Top Corners Snipped 70">
                <a:extLst>
                  <a:ext uri="{FF2B5EF4-FFF2-40B4-BE49-F238E27FC236}">
                    <a16:creationId xmlns:a16="http://schemas.microsoft.com/office/drawing/2014/main" id="{143FB987-9863-4FBC-AFBC-8749C0DD2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795" y="3913096"/>
                <a:ext cx="502023" cy="502023"/>
              </a:xfrm>
              <a:prstGeom prst="snip2Same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: Top Corners Snipped 71">
                <a:extLst>
                  <a:ext uri="{FF2B5EF4-FFF2-40B4-BE49-F238E27FC236}">
                    <a16:creationId xmlns:a16="http://schemas.microsoft.com/office/drawing/2014/main" id="{D3CED2B2-C499-4818-B4D4-235BA5B151F7}"/>
                  </a:ext>
                </a:extLst>
              </p:cNvPr>
              <p:cNvSpPr/>
              <p:nvPr/>
            </p:nvSpPr>
            <p:spPr>
              <a:xfrm>
                <a:off x="4059884" y="3913095"/>
                <a:ext cx="502023" cy="502023"/>
              </a:xfrm>
              <a:prstGeom prst="snip2Same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: Top Corners Snipped 71">
                <a:extLst>
                  <a:ext uri="{FF2B5EF4-FFF2-40B4-BE49-F238E27FC236}">
                    <a16:creationId xmlns:a16="http://schemas.microsoft.com/office/drawing/2014/main" id="{D3CED2B2-C499-4818-B4D4-235BA5B15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884" y="3913095"/>
                <a:ext cx="502023" cy="502023"/>
              </a:xfrm>
              <a:prstGeom prst="snip2Same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Top Corners Snipped 72">
                <a:extLst>
                  <a:ext uri="{FF2B5EF4-FFF2-40B4-BE49-F238E27FC236}">
                    <a16:creationId xmlns:a16="http://schemas.microsoft.com/office/drawing/2014/main" id="{AC284BC8-50FD-4CC7-BF29-44D69FEE3ECA}"/>
                  </a:ext>
                </a:extLst>
              </p:cNvPr>
              <p:cNvSpPr/>
              <p:nvPr/>
            </p:nvSpPr>
            <p:spPr>
              <a:xfrm>
                <a:off x="4924973" y="3913095"/>
                <a:ext cx="502023" cy="502023"/>
              </a:xfrm>
              <a:prstGeom prst="snip2Same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: Top Corners Snipped 72">
                <a:extLst>
                  <a:ext uri="{FF2B5EF4-FFF2-40B4-BE49-F238E27FC236}">
                    <a16:creationId xmlns:a16="http://schemas.microsoft.com/office/drawing/2014/main" id="{AC284BC8-50FD-4CC7-BF29-44D69FEE3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73" y="3913095"/>
                <a:ext cx="502023" cy="502023"/>
              </a:xfrm>
              <a:prstGeom prst="snip2Same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: Top Corners Snipped 73">
                <a:extLst>
                  <a:ext uri="{FF2B5EF4-FFF2-40B4-BE49-F238E27FC236}">
                    <a16:creationId xmlns:a16="http://schemas.microsoft.com/office/drawing/2014/main" id="{F6126ADC-0B85-4BBF-891A-D9B45F5D966E}"/>
                  </a:ext>
                </a:extLst>
              </p:cNvPr>
              <p:cNvSpPr/>
              <p:nvPr/>
            </p:nvSpPr>
            <p:spPr>
              <a:xfrm>
                <a:off x="5791197" y="3913095"/>
                <a:ext cx="502023" cy="502023"/>
              </a:xfrm>
              <a:prstGeom prst="snip2Same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: Top Corners Snipped 73">
                <a:extLst>
                  <a:ext uri="{FF2B5EF4-FFF2-40B4-BE49-F238E27FC236}">
                    <a16:creationId xmlns:a16="http://schemas.microsoft.com/office/drawing/2014/main" id="{F6126ADC-0B85-4BBF-891A-D9B45F5D9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97" y="3913095"/>
                <a:ext cx="502023" cy="502023"/>
              </a:xfrm>
              <a:prstGeom prst="snip2Same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0393103-C54A-4051-B0F3-F583ED7C6ABA}"/>
              </a:ext>
            </a:extLst>
          </p:cNvPr>
          <p:cNvCxnSpPr>
            <a:stCxn id="40" idx="3"/>
            <a:endCxn id="71" idx="3"/>
          </p:cNvCxnSpPr>
          <p:nvPr/>
        </p:nvCxnSpPr>
        <p:spPr>
          <a:xfrm>
            <a:off x="2996452" y="3429000"/>
            <a:ext cx="449355" cy="48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F6ED0A6-7797-4533-8612-9DCAE4995C2B}"/>
              </a:ext>
            </a:extLst>
          </p:cNvPr>
          <p:cNvCxnSpPr>
            <a:stCxn id="41" idx="3"/>
            <a:endCxn id="71" idx="3"/>
          </p:cNvCxnSpPr>
          <p:nvPr/>
        </p:nvCxnSpPr>
        <p:spPr>
          <a:xfrm flipH="1">
            <a:off x="3445807" y="3429000"/>
            <a:ext cx="855005" cy="48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8F9277-C8A3-4AB4-A272-389A199EA90E}"/>
              </a:ext>
            </a:extLst>
          </p:cNvPr>
          <p:cNvCxnSpPr>
            <a:stCxn id="42" idx="3"/>
            <a:endCxn id="73" idx="3"/>
          </p:cNvCxnSpPr>
          <p:nvPr/>
        </p:nvCxnSpPr>
        <p:spPr>
          <a:xfrm flipH="1">
            <a:off x="5175985" y="3429000"/>
            <a:ext cx="254384" cy="48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F3327A5-9E63-4F5B-8113-1591EC352EB7}"/>
              </a:ext>
            </a:extLst>
          </p:cNvPr>
          <p:cNvCxnSpPr>
            <a:stCxn id="41" idx="3"/>
            <a:endCxn id="74" idx="3"/>
          </p:cNvCxnSpPr>
          <p:nvPr/>
        </p:nvCxnSpPr>
        <p:spPr>
          <a:xfrm>
            <a:off x="4300812" y="3429000"/>
            <a:ext cx="1741397" cy="48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3A1CCA-2D61-45B9-988E-42283DA8E703}"/>
              </a:ext>
            </a:extLst>
          </p:cNvPr>
          <p:cNvCxnSpPr>
            <a:stCxn id="42" idx="3"/>
            <a:endCxn id="72" idx="3"/>
          </p:cNvCxnSpPr>
          <p:nvPr/>
        </p:nvCxnSpPr>
        <p:spPr>
          <a:xfrm flipH="1">
            <a:off x="4310896" y="3429000"/>
            <a:ext cx="1119473" cy="48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6646E4BA-6A97-4F27-B682-753E12681FC4}"/>
              </a:ext>
            </a:extLst>
          </p:cNvPr>
          <p:cNvSpPr/>
          <p:nvPr/>
        </p:nvSpPr>
        <p:spPr>
          <a:xfrm>
            <a:off x="6637273" y="2944777"/>
            <a:ext cx="359584" cy="3406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A76542-87CD-4EE6-8E7E-EECD6AB87282}"/>
              </a:ext>
            </a:extLst>
          </p:cNvPr>
          <p:cNvSpPr txBox="1"/>
          <p:nvPr/>
        </p:nvSpPr>
        <p:spPr>
          <a:xfrm>
            <a:off x="7210203" y="2934034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B909CE-38B0-4126-A336-C2B6C5BF8E0A}"/>
              </a:ext>
            </a:extLst>
          </p:cNvPr>
          <p:cNvSpPr txBox="1"/>
          <p:nvPr/>
        </p:nvSpPr>
        <p:spPr>
          <a:xfrm>
            <a:off x="7314418" y="3428871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0CCB66-D973-4068-BA80-A07A0ED5E5D6}"/>
              </a:ext>
            </a:extLst>
          </p:cNvPr>
          <p:cNvSpPr/>
          <p:nvPr/>
        </p:nvSpPr>
        <p:spPr>
          <a:xfrm>
            <a:off x="6637589" y="3410941"/>
            <a:ext cx="369332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65900A53-C930-4840-9A30-C87FDCE69905}"/>
              </a:ext>
            </a:extLst>
          </p:cNvPr>
          <p:cNvSpPr/>
          <p:nvPr/>
        </p:nvSpPr>
        <p:spPr>
          <a:xfrm>
            <a:off x="6602849" y="3905778"/>
            <a:ext cx="428425" cy="36933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68304C-F8CF-4F06-8D38-9E0B39655355}"/>
              </a:ext>
            </a:extLst>
          </p:cNvPr>
          <p:cNvSpPr txBox="1"/>
          <p:nvPr/>
        </p:nvSpPr>
        <p:spPr>
          <a:xfrm>
            <a:off x="7189635" y="3924101"/>
            <a:ext cx="111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Diagnosis</a:t>
            </a:r>
          </a:p>
        </p:txBody>
      </p:sp>
      <p:sp>
        <p:nvSpPr>
          <p:cNvPr id="93" name="Rectangle: Top Corners Snipped 92">
            <a:extLst>
              <a:ext uri="{FF2B5EF4-FFF2-40B4-BE49-F238E27FC236}">
                <a16:creationId xmlns:a16="http://schemas.microsoft.com/office/drawing/2014/main" id="{DB5B2F26-5DA4-4844-829B-383DB4310159}"/>
              </a:ext>
            </a:extLst>
          </p:cNvPr>
          <p:cNvSpPr/>
          <p:nvPr/>
        </p:nvSpPr>
        <p:spPr>
          <a:xfrm>
            <a:off x="6632799" y="4400615"/>
            <a:ext cx="369333" cy="369333"/>
          </a:xfrm>
          <a:prstGeom prst="snip2Same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5F7EB7-AFFB-4647-BD3C-009B11F07F82}"/>
              </a:ext>
            </a:extLst>
          </p:cNvPr>
          <p:cNvSpPr txBox="1"/>
          <p:nvPr/>
        </p:nvSpPr>
        <p:spPr>
          <a:xfrm>
            <a:off x="7189635" y="4400615"/>
            <a:ext cx="118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13012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Tsai Hor</dc:creator>
  <cp:lastModifiedBy>hchanth@connect.hku.hk</cp:lastModifiedBy>
  <cp:revision>6</cp:revision>
  <dcterms:created xsi:type="dcterms:W3CDTF">2023-02-14T07:58:25Z</dcterms:created>
  <dcterms:modified xsi:type="dcterms:W3CDTF">2023-10-28T07:00:59Z</dcterms:modified>
</cp:coreProperties>
</file>