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967B-551A-4FE9-AB02-C1D9CD51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AB1D8-DBB8-460D-904E-48E50106E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6F73-4770-482E-8C9C-646C2C83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58C7-B84F-4CCD-BD2D-1C4FEEC1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7382-0CB3-4634-9C09-1055D66D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94E-9AFE-4060-93ED-9AAD83AB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1E6F5-3698-40E1-A10A-BC973F674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EFCC-8437-43B1-A677-835C143E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6BAF-1469-4B5E-AEDE-ADFE385F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5952-251E-4B42-B2C4-F987038C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0DA77-D5BD-454F-96EB-3C7AD4CB0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64CD8-35C3-4977-9068-8C839116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F73B-EE0F-4D77-8050-0CAD3624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9499-1514-4BA1-A9E9-ADBD61BB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3242-86C8-4D7C-B029-11C5CF1E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7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D23F-47B8-407E-8EAA-CD3480A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4004-2056-4658-BDBD-93560EB3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2547-3323-472F-B6CB-E503A8BB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82FE-5E43-4793-BB38-E65C63A8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E4B6-A41C-4B25-8407-A93DF9A4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2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ABD-51BE-4E01-B5AE-EABCEAA5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D004-AB5A-4C81-8816-5A4BAC0F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0BFE9-A89A-4593-A5B9-E29B513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E8FD-F10D-4345-A0E7-E76223B1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453D-CA6A-422D-9099-A5F2EC4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DE67-77B4-4290-B575-0023B151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A642-E5D0-41CC-A5A9-8B5D92483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8791E-5455-48E1-A93E-E4EA72F89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9FDEA-10D0-4B38-AC43-DE05F460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F4C4-91B9-41B6-A3E4-3A0E3C9E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6A1DE-73B8-46C7-B3F4-491AC2B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F1AE-9641-4A61-9754-93C61957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B160-00F0-4175-BCAB-7A15BB7D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3BA54-B3C7-44F0-B441-68AC2543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4186A-62C9-4221-A5F1-0B275BBCA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95F42-D522-4200-B97F-82B264768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ED2C4-2537-4CFD-A731-09A0D0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7AB10-0069-4D14-8318-47F4E17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46A95-CBDA-463E-B847-B1D327B7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D48F-ACE5-4118-86D1-949AA18F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B5D03-894E-41BE-A283-23FFC674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3B0B8-E72F-47E3-9D85-CE56D44A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90CFB-A8DE-4AC4-957B-3A2D38A7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B94FB-1651-4E3C-A6D5-21538E3B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8CB9E-41B4-403C-AA4B-FB348CF2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302E6-F182-403E-914A-CCBC7DBE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5A0-8CC4-4D37-8867-6F39473F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652E-8E11-4CDC-AC0C-0BFF2301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6D2A-DB2C-4375-8E5F-BD0D4933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475B7-D7D8-4419-A9DA-F69378E1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90DA9-16FC-4ADF-A746-8C03FACF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EF02-D419-420B-BAB8-334CCCBC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8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B791-3380-4586-8321-5977CFDE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FB5C4-4B0B-4A65-9125-4443D40C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1C243-D2D0-4563-B52C-0C4C2CA05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BEE2-649F-4820-9D10-25E65D5B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5E9E-9736-4F34-AAE5-D23D57A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004EF-65AB-4167-B55E-DCE4B0D5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7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F00EA-B03B-4384-8693-1C2A3B4F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9E689-A624-4DE0-B9B5-977950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AD2F-21CE-4D71-A3B1-5297D9A87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F49D-943F-470E-97C3-B60BE8FEBB0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FB6E-E77E-4055-BBE4-1EE09E14F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0995-87B8-4FAC-BD4A-43C1EFE60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A328-AE73-41EE-ACFA-26647FC0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6C5A59-E2E5-46B6-B11A-FA8E3B6BF1DF}"/>
              </a:ext>
            </a:extLst>
          </p:cNvPr>
          <p:cNvCxnSpPr>
            <a:cxnSpLocks/>
          </p:cNvCxnSpPr>
          <p:nvPr/>
        </p:nvCxnSpPr>
        <p:spPr>
          <a:xfrm flipV="1">
            <a:off x="3242821" y="3688065"/>
            <a:ext cx="561713" cy="480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732882-5819-4200-8904-3AF53B2D7BA8}"/>
              </a:ext>
            </a:extLst>
          </p:cNvPr>
          <p:cNvSpPr txBox="1"/>
          <p:nvPr/>
        </p:nvSpPr>
        <p:spPr>
          <a:xfrm>
            <a:off x="2459964" y="4144621"/>
            <a:ext cx="13316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677FD-AFFF-4F0F-B3D7-1EFE439E9ED0}"/>
              </a:ext>
            </a:extLst>
          </p:cNvPr>
          <p:cNvSpPr/>
          <p:nvPr/>
        </p:nvSpPr>
        <p:spPr>
          <a:xfrm>
            <a:off x="4038600" y="1444009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0D903-1A48-4F7E-A0FC-93D25B5A6361}"/>
              </a:ext>
            </a:extLst>
          </p:cNvPr>
          <p:cNvSpPr/>
          <p:nvPr/>
        </p:nvSpPr>
        <p:spPr>
          <a:xfrm>
            <a:off x="4038600" y="2352767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EDDFC2-6651-4F8A-9568-F84BBF95FC22}"/>
              </a:ext>
            </a:extLst>
          </p:cNvPr>
          <p:cNvSpPr/>
          <p:nvPr/>
        </p:nvSpPr>
        <p:spPr>
          <a:xfrm>
            <a:off x="4947358" y="1444009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C69A48-1602-4880-85CA-2FC2D8D13DF2}"/>
              </a:ext>
            </a:extLst>
          </p:cNvPr>
          <p:cNvSpPr/>
          <p:nvPr/>
        </p:nvSpPr>
        <p:spPr>
          <a:xfrm>
            <a:off x="4947358" y="2352767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C9D5CF-013D-4177-8523-DC8173F12389}"/>
              </a:ext>
            </a:extLst>
          </p:cNvPr>
          <p:cNvSpPr/>
          <p:nvPr/>
        </p:nvSpPr>
        <p:spPr>
          <a:xfrm>
            <a:off x="4038600" y="3235863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5F3200-AE01-4ECC-9867-6B10F57AC5B2}"/>
              </a:ext>
            </a:extLst>
          </p:cNvPr>
          <p:cNvSpPr/>
          <p:nvPr/>
        </p:nvSpPr>
        <p:spPr>
          <a:xfrm>
            <a:off x="4038600" y="4144621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54B6C4-B2AA-4E77-8C0F-922657B5027B}"/>
              </a:ext>
            </a:extLst>
          </p:cNvPr>
          <p:cNvSpPr/>
          <p:nvPr/>
        </p:nvSpPr>
        <p:spPr>
          <a:xfrm>
            <a:off x="4947358" y="3235863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7DEC9E-5FCE-49A1-A7CF-EEB5ACB61565}"/>
              </a:ext>
            </a:extLst>
          </p:cNvPr>
          <p:cNvSpPr/>
          <p:nvPr/>
        </p:nvSpPr>
        <p:spPr>
          <a:xfrm>
            <a:off x="4947358" y="4144621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AF439-DE92-40A4-BA4B-489D9E80B14C}"/>
              </a:ext>
            </a:extLst>
          </p:cNvPr>
          <p:cNvSpPr/>
          <p:nvPr/>
        </p:nvSpPr>
        <p:spPr>
          <a:xfrm>
            <a:off x="5856116" y="3235863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073213-B3E8-4A6E-AA4A-526335623857}"/>
              </a:ext>
            </a:extLst>
          </p:cNvPr>
          <p:cNvSpPr/>
          <p:nvPr/>
        </p:nvSpPr>
        <p:spPr>
          <a:xfrm>
            <a:off x="5856116" y="4144621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0204C-6596-4CB6-A4A3-4BFBDBB8393B}"/>
              </a:ext>
            </a:extLst>
          </p:cNvPr>
          <p:cNvSpPr/>
          <p:nvPr/>
        </p:nvSpPr>
        <p:spPr>
          <a:xfrm>
            <a:off x="6764874" y="3235863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315522-DE50-4567-ADBD-279FD653C8E2}"/>
              </a:ext>
            </a:extLst>
          </p:cNvPr>
          <p:cNvSpPr/>
          <p:nvPr/>
        </p:nvSpPr>
        <p:spPr>
          <a:xfrm>
            <a:off x="6764874" y="4144621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70D81D-812A-4D51-B16A-00095B3E7B1B}"/>
              </a:ext>
            </a:extLst>
          </p:cNvPr>
          <p:cNvSpPr/>
          <p:nvPr/>
        </p:nvSpPr>
        <p:spPr>
          <a:xfrm>
            <a:off x="5856116" y="1444009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0397D1-B32D-4481-A6F3-3CC32685657E}"/>
              </a:ext>
            </a:extLst>
          </p:cNvPr>
          <p:cNvSpPr/>
          <p:nvPr/>
        </p:nvSpPr>
        <p:spPr>
          <a:xfrm>
            <a:off x="5856116" y="2352767"/>
            <a:ext cx="908758" cy="88309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1DA720-F6AD-40CA-98C0-8387818D2CC0}"/>
              </a:ext>
            </a:extLst>
          </p:cNvPr>
          <p:cNvSpPr/>
          <p:nvPr/>
        </p:nvSpPr>
        <p:spPr>
          <a:xfrm>
            <a:off x="6764874" y="1444009"/>
            <a:ext cx="908758" cy="9087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F1B68C-A1E6-4975-9992-D04C2656BADE}"/>
              </a:ext>
            </a:extLst>
          </p:cNvPr>
          <p:cNvSpPr/>
          <p:nvPr/>
        </p:nvSpPr>
        <p:spPr>
          <a:xfrm>
            <a:off x="6764874" y="2352768"/>
            <a:ext cx="908758" cy="88309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3F65C53-7069-45A9-AF0C-33972992D1A1}"/>
              </a:ext>
            </a:extLst>
          </p:cNvPr>
          <p:cNvSpPr/>
          <p:nvPr/>
        </p:nvSpPr>
        <p:spPr>
          <a:xfrm>
            <a:off x="4169664" y="1682227"/>
            <a:ext cx="707136" cy="561101"/>
          </a:xfrm>
          <a:custGeom>
            <a:avLst/>
            <a:gdLst>
              <a:gd name="connsiteX0" fmla="*/ 0 w 707136"/>
              <a:gd name="connsiteY0" fmla="*/ 561101 h 561101"/>
              <a:gd name="connsiteX1" fmla="*/ 67056 w 707136"/>
              <a:gd name="connsiteY1" fmla="*/ 207533 h 561101"/>
              <a:gd name="connsiteX2" fmla="*/ 341376 w 707136"/>
              <a:gd name="connsiteY2" fmla="*/ 269 h 561101"/>
              <a:gd name="connsiteX3" fmla="*/ 530352 w 707136"/>
              <a:gd name="connsiteY3" fmla="*/ 170957 h 561101"/>
              <a:gd name="connsiteX4" fmla="*/ 573024 w 707136"/>
              <a:gd name="connsiteY4" fmla="*/ 469661 h 561101"/>
              <a:gd name="connsiteX5" fmla="*/ 707136 w 707136"/>
              <a:gd name="connsiteY5" fmla="*/ 500141 h 5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136" h="561101">
                <a:moveTo>
                  <a:pt x="0" y="561101"/>
                </a:moveTo>
                <a:cubicBezTo>
                  <a:pt x="5080" y="431053"/>
                  <a:pt x="10160" y="301005"/>
                  <a:pt x="67056" y="207533"/>
                </a:cubicBezTo>
                <a:cubicBezTo>
                  <a:pt x="123952" y="114061"/>
                  <a:pt x="264160" y="6365"/>
                  <a:pt x="341376" y="269"/>
                </a:cubicBezTo>
                <a:cubicBezTo>
                  <a:pt x="418592" y="-5827"/>
                  <a:pt x="491744" y="92725"/>
                  <a:pt x="530352" y="170957"/>
                </a:cubicBezTo>
                <a:cubicBezTo>
                  <a:pt x="568960" y="249189"/>
                  <a:pt x="543560" y="414797"/>
                  <a:pt x="573024" y="469661"/>
                </a:cubicBezTo>
                <a:cubicBezTo>
                  <a:pt x="602488" y="524525"/>
                  <a:pt x="654812" y="512333"/>
                  <a:pt x="707136" y="500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6DB165B-8F4C-49B0-A7A1-D3CAD1071F70}"/>
              </a:ext>
            </a:extLst>
          </p:cNvPr>
          <p:cNvSpPr/>
          <p:nvPr/>
        </p:nvSpPr>
        <p:spPr>
          <a:xfrm>
            <a:off x="5004816" y="1657858"/>
            <a:ext cx="786384" cy="588655"/>
          </a:xfrm>
          <a:custGeom>
            <a:avLst/>
            <a:gdLst>
              <a:gd name="connsiteX0" fmla="*/ 0 w 786384"/>
              <a:gd name="connsiteY0" fmla="*/ 561086 h 588655"/>
              <a:gd name="connsiteX1" fmla="*/ 79248 w 786384"/>
              <a:gd name="connsiteY1" fmla="*/ 561086 h 588655"/>
              <a:gd name="connsiteX2" fmla="*/ 225552 w 786384"/>
              <a:gd name="connsiteY2" fmla="*/ 274574 h 588655"/>
              <a:gd name="connsiteX3" fmla="*/ 420624 w 786384"/>
              <a:gd name="connsiteY3" fmla="*/ 254 h 588655"/>
              <a:gd name="connsiteX4" fmla="*/ 640080 w 786384"/>
              <a:gd name="connsiteY4" fmla="*/ 323342 h 588655"/>
              <a:gd name="connsiteX5" fmla="*/ 786384 w 786384"/>
              <a:gd name="connsiteY5" fmla="*/ 573278 h 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384" h="588655">
                <a:moveTo>
                  <a:pt x="0" y="561086"/>
                </a:moveTo>
                <a:cubicBezTo>
                  <a:pt x="20828" y="584962"/>
                  <a:pt x="41656" y="608838"/>
                  <a:pt x="79248" y="561086"/>
                </a:cubicBezTo>
                <a:cubicBezTo>
                  <a:pt x="116840" y="513334"/>
                  <a:pt x="168656" y="368046"/>
                  <a:pt x="225552" y="274574"/>
                </a:cubicBezTo>
                <a:cubicBezTo>
                  <a:pt x="282448" y="181102"/>
                  <a:pt x="351536" y="-7874"/>
                  <a:pt x="420624" y="254"/>
                </a:cubicBezTo>
                <a:cubicBezTo>
                  <a:pt x="489712" y="8382"/>
                  <a:pt x="579120" y="227838"/>
                  <a:pt x="640080" y="323342"/>
                </a:cubicBezTo>
                <a:cubicBezTo>
                  <a:pt x="701040" y="418846"/>
                  <a:pt x="763016" y="525526"/>
                  <a:pt x="786384" y="5732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4E63339-CC2F-46FC-B166-21D86840F3C9}"/>
              </a:ext>
            </a:extLst>
          </p:cNvPr>
          <p:cNvSpPr/>
          <p:nvPr/>
        </p:nvSpPr>
        <p:spPr>
          <a:xfrm>
            <a:off x="5967984" y="1691230"/>
            <a:ext cx="731520" cy="527714"/>
          </a:xfrm>
          <a:custGeom>
            <a:avLst/>
            <a:gdLst>
              <a:gd name="connsiteX0" fmla="*/ 0 w 731520"/>
              <a:gd name="connsiteY0" fmla="*/ 491138 h 527714"/>
              <a:gd name="connsiteX1" fmla="*/ 109728 w 731520"/>
              <a:gd name="connsiteY1" fmla="*/ 3458 h 527714"/>
              <a:gd name="connsiteX2" fmla="*/ 201168 w 731520"/>
              <a:gd name="connsiteY2" fmla="*/ 283874 h 527714"/>
              <a:gd name="connsiteX3" fmla="*/ 243840 w 731520"/>
              <a:gd name="connsiteY3" fmla="*/ 491138 h 527714"/>
              <a:gd name="connsiteX4" fmla="*/ 414528 w 731520"/>
              <a:gd name="connsiteY4" fmla="*/ 143666 h 527714"/>
              <a:gd name="connsiteX5" fmla="*/ 627888 w 731520"/>
              <a:gd name="connsiteY5" fmla="*/ 46130 h 527714"/>
              <a:gd name="connsiteX6" fmla="*/ 633984 w 731520"/>
              <a:gd name="connsiteY6" fmla="*/ 259490 h 527714"/>
              <a:gd name="connsiteX7" fmla="*/ 682752 w 731520"/>
              <a:gd name="connsiteY7" fmla="*/ 466754 h 527714"/>
              <a:gd name="connsiteX8" fmla="*/ 731520 w 731520"/>
              <a:gd name="connsiteY8" fmla="*/ 527714 h 5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520" h="527714">
                <a:moveTo>
                  <a:pt x="0" y="491138"/>
                </a:moveTo>
                <a:cubicBezTo>
                  <a:pt x="38100" y="264570"/>
                  <a:pt x="76200" y="38002"/>
                  <a:pt x="109728" y="3458"/>
                </a:cubicBezTo>
                <a:cubicBezTo>
                  <a:pt x="143256" y="-31086"/>
                  <a:pt x="178816" y="202594"/>
                  <a:pt x="201168" y="283874"/>
                </a:cubicBezTo>
                <a:cubicBezTo>
                  <a:pt x="223520" y="365154"/>
                  <a:pt x="208280" y="514506"/>
                  <a:pt x="243840" y="491138"/>
                </a:cubicBezTo>
                <a:cubicBezTo>
                  <a:pt x="279400" y="467770"/>
                  <a:pt x="350520" y="217834"/>
                  <a:pt x="414528" y="143666"/>
                </a:cubicBezTo>
                <a:cubicBezTo>
                  <a:pt x="478536" y="69498"/>
                  <a:pt x="591312" y="26826"/>
                  <a:pt x="627888" y="46130"/>
                </a:cubicBezTo>
                <a:cubicBezTo>
                  <a:pt x="664464" y="65434"/>
                  <a:pt x="624840" y="189386"/>
                  <a:pt x="633984" y="259490"/>
                </a:cubicBezTo>
                <a:cubicBezTo>
                  <a:pt x="643128" y="329594"/>
                  <a:pt x="666496" y="422050"/>
                  <a:pt x="682752" y="466754"/>
                </a:cubicBezTo>
                <a:cubicBezTo>
                  <a:pt x="699008" y="511458"/>
                  <a:pt x="715264" y="519586"/>
                  <a:pt x="731520" y="5277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6513FC1-93AB-462A-9E03-866A7D74D9B0}"/>
              </a:ext>
            </a:extLst>
          </p:cNvPr>
          <p:cNvSpPr/>
          <p:nvPr/>
        </p:nvSpPr>
        <p:spPr>
          <a:xfrm>
            <a:off x="6864096" y="1618376"/>
            <a:ext cx="670560" cy="621121"/>
          </a:xfrm>
          <a:custGeom>
            <a:avLst/>
            <a:gdLst>
              <a:gd name="connsiteX0" fmla="*/ 0 w 670560"/>
              <a:gd name="connsiteY0" fmla="*/ 570088 h 621121"/>
              <a:gd name="connsiteX1" fmla="*/ 91440 w 670560"/>
              <a:gd name="connsiteY1" fmla="*/ 570088 h 621121"/>
              <a:gd name="connsiteX2" fmla="*/ 237744 w 670560"/>
              <a:gd name="connsiteY2" fmla="*/ 39736 h 621121"/>
              <a:gd name="connsiteX3" fmla="*/ 402336 w 670560"/>
              <a:gd name="connsiteY3" fmla="*/ 39736 h 621121"/>
              <a:gd name="connsiteX4" fmla="*/ 536448 w 670560"/>
              <a:gd name="connsiteY4" fmla="*/ 39736 h 621121"/>
              <a:gd name="connsiteX5" fmla="*/ 670560 w 670560"/>
              <a:gd name="connsiteY5" fmla="*/ 576184 h 62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0560" h="621121">
                <a:moveTo>
                  <a:pt x="0" y="570088"/>
                </a:moveTo>
                <a:cubicBezTo>
                  <a:pt x="25908" y="614284"/>
                  <a:pt x="51816" y="658480"/>
                  <a:pt x="91440" y="570088"/>
                </a:cubicBezTo>
                <a:cubicBezTo>
                  <a:pt x="131064" y="481696"/>
                  <a:pt x="185928" y="128128"/>
                  <a:pt x="237744" y="39736"/>
                </a:cubicBezTo>
                <a:cubicBezTo>
                  <a:pt x="289560" y="-48656"/>
                  <a:pt x="402336" y="39736"/>
                  <a:pt x="402336" y="39736"/>
                </a:cubicBezTo>
                <a:cubicBezTo>
                  <a:pt x="452120" y="39736"/>
                  <a:pt x="491744" y="-49672"/>
                  <a:pt x="536448" y="39736"/>
                </a:cubicBezTo>
                <a:cubicBezTo>
                  <a:pt x="581152" y="129144"/>
                  <a:pt x="648208" y="480680"/>
                  <a:pt x="670560" y="5761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6FB4123-DFEA-4CC3-9FA9-1FC95EAB576C}"/>
              </a:ext>
            </a:extLst>
          </p:cNvPr>
          <p:cNvSpPr/>
          <p:nvPr/>
        </p:nvSpPr>
        <p:spPr>
          <a:xfrm>
            <a:off x="4139184" y="2684721"/>
            <a:ext cx="731520" cy="468965"/>
          </a:xfrm>
          <a:custGeom>
            <a:avLst/>
            <a:gdLst>
              <a:gd name="connsiteX0" fmla="*/ 0 w 731520"/>
              <a:gd name="connsiteY0" fmla="*/ 399855 h 468965"/>
              <a:gd name="connsiteX1" fmla="*/ 103632 w 731520"/>
              <a:gd name="connsiteY1" fmla="*/ 399855 h 468965"/>
              <a:gd name="connsiteX2" fmla="*/ 201168 w 731520"/>
              <a:gd name="connsiteY2" fmla="*/ 156015 h 468965"/>
              <a:gd name="connsiteX3" fmla="*/ 408432 w 731520"/>
              <a:gd name="connsiteY3" fmla="*/ 9711 h 468965"/>
              <a:gd name="connsiteX4" fmla="*/ 536448 w 731520"/>
              <a:gd name="connsiteY4" fmla="*/ 430335 h 468965"/>
              <a:gd name="connsiteX5" fmla="*/ 603504 w 731520"/>
              <a:gd name="connsiteY5" fmla="*/ 448623 h 468965"/>
              <a:gd name="connsiteX6" fmla="*/ 731520 w 731520"/>
              <a:gd name="connsiteY6" fmla="*/ 418143 h 4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" h="468965">
                <a:moveTo>
                  <a:pt x="0" y="399855"/>
                </a:moveTo>
                <a:cubicBezTo>
                  <a:pt x="35052" y="420175"/>
                  <a:pt x="70104" y="440495"/>
                  <a:pt x="103632" y="399855"/>
                </a:cubicBezTo>
                <a:cubicBezTo>
                  <a:pt x="137160" y="359215"/>
                  <a:pt x="150368" y="221039"/>
                  <a:pt x="201168" y="156015"/>
                </a:cubicBezTo>
                <a:cubicBezTo>
                  <a:pt x="251968" y="90991"/>
                  <a:pt x="352552" y="-36009"/>
                  <a:pt x="408432" y="9711"/>
                </a:cubicBezTo>
                <a:cubicBezTo>
                  <a:pt x="464312" y="55431"/>
                  <a:pt x="503936" y="357183"/>
                  <a:pt x="536448" y="430335"/>
                </a:cubicBezTo>
                <a:cubicBezTo>
                  <a:pt x="568960" y="503487"/>
                  <a:pt x="570992" y="450655"/>
                  <a:pt x="603504" y="448623"/>
                </a:cubicBezTo>
                <a:cubicBezTo>
                  <a:pt x="636016" y="446591"/>
                  <a:pt x="683768" y="432367"/>
                  <a:pt x="731520" y="418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5544EC9-2597-409E-9BD3-B1AFDC3E9442}"/>
              </a:ext>
            </a:extLst>
          </p:cNvPr>
          <p:cNvSpPr/>
          <p:nvPr/>
        </p:nvSpPr>
        <p:spPr>
          <a:xfrm>
            <a:off x="5029200" y="2529761"/>
            <a:ext cx="755904" cy="606255"/>
          </a:xfrm>
          <a:custGeom>
            <a:avLst/>
            <a:gdLst>
              <a:gd name="connsiteX0" fmla="*/ 0 w 755904"/>
              <a:gd name="connsiteY0" fmla="*/ 548719 h 606255"/>
              <a:gd name="connsiteX1" fmla="*/ 152400 w 755904"/>
              <a:gd name="connsiteY1" fmla="*/ 573103 h 606255"/>
              <a:gd name="connsiteX2" fmla="*/ 274320 w 755904"/>
              <a:gd name="connsiteY2" fmla="*/ 573103 h 606255"/>
              <a:gd name="connsiteX3" fmla="*/ 377952 w 755904"/>
              <a:gd name="connsiteY3" fmla="*/ 573103 h 606255"/>
              <a:gd name="connsiteX4" fmla="*/ 518160 w 755904"/>
              <a:gd name="connsiteY4" fmla="*/ 560911 h 606255"/>
              <a:gd name="connsiteX5" fmla="*/ 664464 w 755904"/>
              <a:gd name="connsiteY5" fmla="*/ 79 h 606255"/>
              <a:gd name="connsiteX6" fmla="*/ 755904 w 755904"/>
              <a:gd name="connsiteY6" fmla="*/ 603583 h 6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04" h="606255">
                <a:moveTo>
                  <a:pt x="0" y="548719"/>
                </a:moveTo>
                <a:cubicBezTo>
                  <a:pt x="53340" y="558879"/>
                  <a:pt x="106680" y="569039"/>
                  <a:pt x="152400" y="573103"/>
                </a:cubicBezTo>
                <a:cubicBezTo>
                  <a:pt x="198120" y="577167"/>
                  <a:pt x="274320" y="573103"/>
                  <a:pt x="274320" y="573103"/>
                </a:cubicBezTo>
                <a:cubicBezTo>
                  <a:pt x="311912" y="573103"/>
                  <a:pt x="337312" y="575135"/>
                  <a:pt x="377952" y="573103"/>
                </a:cubicBezTo>
                <a:cubicBezTo>
                  <a:pt x="418592" y="571071"/>
                  <a:pt x="470408" y="656415"/>
                  <a:pt x="518160" y="560911"/>
                </a:cubicBezTo>
                <a:cubicBezTo>
                  <a:pt x="565912" y="465407"/>
                  <a:pt x="624840" y="-7033"/>
                  <a:pt x="664464" y="79"/>
                </a:cubicBezTo>
                <a:cubicBezTo>
                  <a:pt x="704088" y="7191"/>
                  <a:pt x="729996" y="305387"/>
                  <a:pt x="755904" y="603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7F31E5D-3AD6-402A-A85B-CA283AFA42A1}"/>
              </a:ext>
            </a:extLst>
          </p:cNvPr>
          <p:cNvSpPr/>
          <p:nvPr/>
        </p:nvSpPr>
        <p:spPr>
          <a:xfrm>
            <a:off x="5943600" y="2458098"/>
            <a:ext cx="768096" cy="669150"/>
          </a:xfrm>
          <a:custGeom>
            <a:avLst/>
            <a:gdLst>
              <a:gd name="connsiteX0" fmla="*/ 0 w 768096"/>
              <a:gd name="connsiteY0" fmla="*/ 644766 h 669150"/>
              <a:gd name="connsiteX1" fmla="*/ 146304 w 768096"/>
              <a:gd name="connsiteY1" fmla="*/ 47358 h 669150"/>
              <a:gd name="connsiteX2" fmla="*/ 231648 w 768096"/>
              <a:gd name="connsiteY2" fmla="*/ 53454 h 669150"/>
              <a:gd name="connsiteX3" fmla="*/ 341376 w 768096"/>
              <a:gd name="connsiteY3" fmla="*/ 181470 h 669150"/>
              <a:gd name="connsiteX4" fmla="*/ 499872 w 768096"/>
              <a:gd name="connsiteY4" fmla="*/ 59550 h 669150"/>
              <a:gd name="connsiteX5" fmla="*/ 621792 w 768096"/>
              <a:gd name="connsiteY5" fmla="*/ 96126 h 669150"/>
              <a:gd name="connsiteX6" fmla="*/ 713232 w 768096"/>
              <a:gd name="connsiteY6" fmla="*/ 41262 h 669150"/>
              <a:gd name="connsiteX7" fmla="*/ 768096 w 768096"/>
              <a:gd name="connsiteY7" fmla="*/ 669150 h 66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096" h="669150">
                <a:moveTo>
                  <a:pt x="0" y="644766"/>
                </a:moveTo>
                <a:cubicBezTo>
                  <a:pt x="53848" y="395338"/>
                  <a:pt x="107696" y="145910"/>
                  <a:pt x="146304" y="47358"/>
                </a:cubicBezTo>
                <a:cubicBezTo>
                  <a:pt x="184912" y="-51194"/>
                  <a:pt x="199136" y="31102"/>
                  <a:pt x="231648" y="53454"/>
                </a:cubicBezTo>
                <a:cubicBezTo>
                  <a:pt x="264160" y="75806"/>
                  <a:pt x="296672" y="180454"/>
                  <a:pt x="341376" y="181470"/>
                </a:cubicBezTo>
                <a:cubicBezTo>
                  <a:pt x="386080" y="182486"/>
                  <a:pt x="453136" y="73774"/>
                  <a:pt x="499872" y="59550"/>
                </a:cubicBezTo>
                <a:cubicBezTo>
                  <a:pt x="546608" y="45326"/>
                  <a:pt x="586232" y="99174"/>
                  <a:pt x="621792" y="96126"/>
                </a:cubicBezTo>
                <a:cubicBezTo>
                  <a:pt x="657352" y="93078"/>
                  <a:pt x="688848" y="-54242"/>
                  <a:pt x="713232" y="41262"/>
                </a:cubicBezTo>
                <a:cubicBezTo>
                  <a:pt x="737616" y="136766"/>
                  <a:pt x="752856" y="402958"/>
                  <a:pt x="768096" y="669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67BD884-E2EF-4DCC-9E99-E00B35A9BE1B}"/>
              </a:ext>
            </a:extLst>
          </p:cNvPr>
          <p:cNvSpPr/>
          <p:nvPr/>
        </p:nvSpPr>
        <p:spPr>
          <a:xfrm>
            <a:off x="6888480" y="2474644"/>
            <a:ext cx="701040" cy="703813"/>
          </a:xfrm>
          <a:custGeom>
            <a:avLst/>
            <a:gdLst>
              <a:gd name="connsiteX0" fmla="*/ 0 w 701040"/>
              <a:gd name="connsiteY0" fmla="*/ 646508 h 703813"/>
              <a:gd name="connsiteX1" fmla="*/ 140208 w 701040"/>
              <a:gd name="connsiteY1" fmla="*/ 597740 h 703813"/>
              <a:gd name="connsiteX2" fmla="*/ 225552 w 701040"/>
              <a:gd name="connsiteY2" fmla="*/ 140540 h 703813"/>
              <a:gd name="connsiteX3" fmla="*/ 341376 w 701040"/>
              <a:gd name="connsiteY3" fmla="*/ 332 h 703813"/>
              <a:gd name="connsiteX4" fmla="*/ 359664 w 701040"/>
              <a:gd name="connsiteY4" fmla="*/ 110060 h 703813"/>
              <a:gd name="connsiteX5" fmla="*/ 377952 w 701040"/>
              <a:gd name="connsiteY5" fmla="*/ 366092 h 703813"/>
              <a:gd name="connsiteX6" fmla="*/ 384048 w 701040"/>
              <a:gd name="connsiteY6" fmla="*/ 603836 h 703813"/>
              <a:gd name="connsiteX7" fmla="*/ 633984 w 701040"/>
              <a:gd name="connsiteY7" fmla="*/ 701372 h 703813"/>
              <a:gd name="connsiteX8" fmla="*/ 701040 w 701040"/>
              <a:gd name="connsiteY8" fmla="*/ 664796 h 70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040" h="703813">
                <a:moveTo>
                  <a:pt x="0" y="646508"/>
                </a:moveTo>
                <a:lnTo>
                  <a:pt x="140208" y="597740"/>
                </a:lnTo>
                <a:cubicBezTo>
                  <a:pt x="177800" y="513412"/>
                  <a:pt x="192024" y="240108"/>
                  <a:pt x="225552" y="140540"/>
                </a:cubicBezTo>
                <a:cubicBezTo>
                  <a:pt x="259080" y="40972"/>
                  <a:pt x="319024" y="5412"/>
                  <a:pt x="341376" y="332"/>
                </a:cubicBezTo>
                <a:cubicBezTo>
                  <a:pt x="363728" y="-4748"/>
                  <a:pt x="353568" y="49100"/>
                  <a:pt x="359664" y="110060"/>
                </a:cubicBezTo>
                <a:cubicBezTo>
                  <a:pt x="365760" y="171020"/>
                  <a:pt x="373888" y="283796"/>
                  <a:pt x="377952" y="366092"/>
                </a:cubicBezTo>
                <a:cubicBezTo>
                  <a:pt x="382016" y="448388"/>
                  <a:pt x="341376" y="547956"/>
                  <a:pt x="384048" y="603836"/>
                </a:cubicBezTo>
                <a:cubicBezTo>
                  <a:pt x="426720" y="659716"/>
                  <a:pt x="581152" y="691212"/>
                  <a:pt x="633984" y="701372"/>
                </a:cubicBezTo>
                <a:cubicBezTo>
                  <a:pt x="686816" y="711532"/>
                  <a:pt x="693928" y="688164"/>
                  <a:pt x="701040" y="6647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B64E38-71ED-42E9-9676-87980C537F62}"/>
              </a:ext>
            </a:extLst>
          </p:cNvPr>
          <p:cNvSpPr/>
          <p:nvPr/>
        </p:nvSpPr>
        <p:spPr>
          <a:xfrm>
            <a:off x="4108704" y="3352770"/>
            <a:ext cx="743712" cy="670590"/>
          </a:xfrm>
          <a:custGeom>
            <a:avLst/>
            <a:gdLst>
              <a:gd name="connsiteX0" fmla="*/ 0 w 743712"/>
              <a:gd name="connsiteY0" fmla="*/ 664494 h 670590"/>
              <a:gd name="connsiteX1" fmla="*/ 97536 w 743712"/>
              <a:gd name="connsiteY1" fmla="*/ 42702 h 670590"/>
              <a:gd name="connsiteX2" fmla="*/ 188976 w 743712"/>
              <a:gd name="connsiteY2" fmla="*/ 640110 h 670590"/>
              <a:gd name="connsiteX3" fmla="*/ 347472 w 743712"/>
              <a:gd name="connsiteY3" fmla="*/ 30 h 670590"/>
              <a:gd name="connsiteX4" fmla="*/ 469392 w 743712"/>
              <a:gd name="connsiteY4" fmla="*/ 670590 h 670590"/>
              <a:gd name="connsiteX5" fmla="*/ 640080 w 743712"/>
              <a:gd name="connsiteY5" fmla="*/ 30 h 670590"/>
              <a:gd name="connsiteX6" fmla="*/ 743712 w 743712"/>
              <a:gd name="connsiteY6" fmla="*/ 658398 h 67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712" h="670590">
                <a:moveTo>
                  <a:pt x="0" y="664494"/>
                </a:moveTo>
                <a:cubicBezTo>
                  <a:pt x="33020" y="355630"/>
                  <a:pt x="66040" y="46766"/>
                  <a:pt x="97536" y="42702"/>
                </a:cubicBezTo>
                <a:cubicBezTo>
                  <a:pt x="129032" y="38638"/>
                  <a:pt x="147320" y="647222"/>
                  <a:pt x="188976" y="640110"/>
                </a:cubicBezTo>
                <a:cubicBezTo>
                  <a:pt x="230632" y="632998"/>
                  <a:pt x="300736" y="-5050"/>
                  <a:pt x="347472" y="30"/>
                </a:cubicBezTo>
                <a:cubicBezTo>
                  <a:pt x="394208" y="5110"/>
                  <a:pt x="420624" y="670590"/>
                  <a:pt x="469392" y="670590"/>
                </a:cubicBezTo>
                <a:cubicBezTo>
                  <a:pt x="518160" y="670590"/>
                  <a:pt x="594360" y="2062"/>
                  <a:pt x="640080" y="30"/>
                </a:cubicBezTo>
                <a:cubicBezTo>
                  <a:pt x="685800" y="-2002"/>
                  <a:pt x="714756" y="328198"/>
                  <a:pt x="743712" y="6583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E9F3B7-EB12-43BB-8E37-90589470D57D}"/>
              </a:ext>
            </a:extLst>
          </p:cNvPr>
          <p:cNvSpPr/>
          <p:nvPr/>
        </p:nvSpPr>
        <p:spPr>
          <a:xfrm>
            <a:off x="5096256" y="3845816"/>
            <a:ext cx="713232" cy="235579"/>
          </a:xfrm>
          <a:custGeom>
            <a:avLst/>
            <a:gdLst>
              <a:gd name="connsiteX0" fmla="*/ 0 w 713232"/>
              <a:gd name="connsiteY0" fmla="*/ 122680 h 235579"/>
              <a:gd name="connsiteX1" fmla="*/ 146304 w 713232"/>
              <a:gd name="connsiteY1" fmla="*/ 31240 h 235579"/>
              <a:gd name="connsiteX2" fmla="*/ 420624 w 713232"/>
              <a:gd name="connsiteY2" fmla="*/ 12952 h 235579"/>
              <a:gd name="connsiteX3" fmla="*/ 621792 w 713232"/>
              <a:gd name="connsiteY3" fmla="*/ 214120 h 235579"/>
              <a:gd name="connsiteX4" fmla="*/ 713232 w 713232"/>
              <a:gd name="connsiteY4" fmla="*/ 220216 h 23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232" h="235579">
                <a:moveTo>
                  <a:pt x="0" y="122680"/>
                </a:moveTo>
                <a:cubicBezTo>
                  <a:pt x="38100" y="86104"/>
                  <a:pt x="76200" y="49528"/>
                  <a:pt x="146304" y="31240"/>
                </a:cubicBezTo>
                <a:cubicBezTo>
                  <a:pt x="216408" y="12952"/>
                  <a:pt x="341376" y="-17528"/>
                  <a:pt x="420624" y="12952"/>
                </a:cubicBezTo>
                <a:cubicBezTo>
                  <a:pt x="499872" y="43432"/>
                  <a:pt x="573024" y="179576"/>
                  <a:pt x="621792" y="214120"/>
                </a:cubicBezTo>
                <a:cubicBezTo>
                  <a:pt x="670560" y="248664"/>
                  <a:pt x="691896" y="234440"/>
                  <a:pt x="713232" y="2202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509FE15-DE03-4695-A54B-9BC510499512}"/>
              </a:ext>
            </a:extLst>
          </p:cNvPr>
          <p:cNvSpPr/>
          <p:nvPr/>
        </p:nvSpPr>
        <p:spPr>
          <a:xfrm>
            <a:off x="5986272" y="3633178"/>
            <a:ext cx="682752" cy="371894"/>
          </a:xfrm>
          <a:custGeom>
            <a:avLst/>
            <a:gdLst>
              <a:gd name="connsiteX0" fmla="*/ 0 w 682752"/>
              <a:gd name="connsiteY0" fmla="*/ 353606 h 371894"/>
              <a:gd name="connsiteX1" fmla="*/ 256032 w 682752"/>
              <a:gd name="connsiteY1" fmla="*/ 38 h 371894"/>
              <a:gd name="connsiteX2" fmla="*/ 682752 w 682752"/>
              <a:gd name="connsiteY2" fmla="*/ 371894 h 37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752" h="371894">
                <a:moveTo>
                  <a:pt x="0" y="353606"/>
                </a:moveTo>
                <a:cubicBezTo>
                  <a:pt x="71120" y="175298"/>
                  <a:pt x="142240" y="-3010"/>
                  <a:pt x="256032" y="38"/>
                </a:cubicBezTo>
                <a:cubicBezTo>
                  <a:pt x="369824" y="3086"/>
                  <a:pt x="526288" y="187490"/>
                  <a:pt x="682752" y="3718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3BB93D1-C44C-4346-AD78-CCF65CF389D2}"/>
              </a:ext>
            </a:extLst>
          </p:cNvPr>
          <p:cNvSpPr/>
          <p:nvPr/>
        </p:nvSpPr>
        <p:spPr>
          <a:xfrm>
            <a:off x="6931152" y="3797779"/>
            <a:ext cx="700817" cy="228744"/>
          </a:xfrm>
          <a:custGeom>
            <a:avLst/>
            <a:gdLst>
              <a:gd name="connsiteX0" fmla="*/ 0 w 700817"/>
              <a:gd name="connsiteY0" fmla="*/ 201197 h 228744"/>
              <a:gd name="connsiteX1" fmla="*/ 298704 w 700817"/>
              <a:gd name="connsiteY1" fmla="*/ 29 h 228744"/>
              <a:gd name="connsiteX2" fmla="*/ 646176 w 700817"/>
              <a:gd name="connsiteY2" fmla="*/ 213389 h 228744"/>
              <a:gd name="connsiteX3" fmla="*/ 694944 w 700817"/>
              <a:gd name="connsiteY3" fmla="*/ 195101 h 22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17" h="228744">
                <a:moveTo>
                  <a:pt x="0" y="201197"/>
                </a:moveTo>
                <a:cubicBezTo>
                  <a:pt x="95504" y="99597"/>
                  <a:pt x="191008" y="-2003"/>
                  <a:pt x="298704" y="29"/>
                </a:cubicBezTo>
                <a:cubicBezTo>
                  <a:pt x="406400" y="2061"/>
                  <a:pt x="580136" y="180877"/>
                  <a:pt x="646176" y="213389"/>
                </a:cubicBezTo>
                <a:cubicBezTo>
                  <a:pt x="712216" y="245901"/>
                  <a:pt x="703580" y="220501"/>
                  <a:pt x="694944" y="1951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5C7BBD8-B6CF-4E71-8278-5F817D1E65C3}"/>
              </a:ext>
            </a:extLst>
          </p:cNvPr>
          <p:cNvSpPr/>
          <p:nvPr/>
        </p:nvSpPr>
        <p:spPr>
          <a:xfrm>
            <a:off x="4114800" y="4368013"/>
            <a:ext cx="731520" cy="581939"/>
          </a:xfrm>
          <a:custGeom>
            <a:avLst/>
            <a:gdLst>
              <a:gd name="connsiteX0" fmla="*/ 0 w 731520"/>
              <a:gd name="connsiteY0" fmla="*/ 581939 h 581939"/>
              <a:gd name="connsiteX1" fmla="*/ 158496 w 731520"/>
              <a:gd name="connsiteY1" fmla="*/ 2819 h 581939"/>
              <a:gd name="connsiteX2" fmla="*/ 402336 w 731520"/>
              <a:gd name="connsiteY2" fmla="*/ 368579 h 581939"/>
              <a:gd name="connsiteX3" fmla="*/ 731520 w 731520"/>
              <a:gd name="connsiteY3" fmla="*/ 545363 h 58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581939">
                <a:moveTo>
                  <a:pt x="0" y="581939"/>
                </a:moveTo>
                <a:cubicBezTo>
                  <a:pt x="45720" y="310159"/>
                  <a:pt x="91440" y="38379"/>
                  <a:pt x="158496" y="2819"/>
                </a:cubicBezTo>
                <a:cubicBezTo>
                  <a:pt x="225552" y="-32741"/>
                  <a:pt x="306832" y="278155"/>
                  <a:pt x="402336" y="368579"/>
                </a:cubicBezTo>
                <a:cubicBezTo>
                  <a:pt x="497840" y="459003"/>
                  <a:pt x="614680" y="502183"/>
                  <a:pt x="731520" y="5453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FC628F-2A51-44CE-B78B-D7FCDFC98212}"/>
              </a:ext>
            </a:extLst>
          </p:cNvPr>
          <p:cNvSpPr/>
          <p:nvPr/>
        </p:nvSpPr>
        <p:spPr>
          <a:xfrm>
            <a:off x="5077968" y="4291584"/>
            <a:ext cx="646176" cy="668451"/>
          </a:xfrm>
          <a:custGeom>
            <a:avLst/>
            <a:gdLst>
              <a:gd name="connsiteX0" fmla="*/ 0 w 646176"/>
              <a:gd name="connsiteY0" fmla="*/ 627888 h 668451"/>
              <a:gd name="connsiteX1" fmla="*/ 195072 w 646176"/>
              <a:gd name="connsiteY1" fmla="*/ 292608 h 668451"/>
              <a:gd name="connsiteX2" fmla="*/ 377952 w 646176"/>
              <a:gd name="connsiteY2" fmla="*/ 664464 h 668451"/>
              <a:gd name="connsiteX3" fmla="*/ 646176 w 646176"/>
              <a:gd name="connsiteY3" fmla="*/ 0 h 66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176" h="668451">
                <a:moveTo>
                  <a:pt x="0" y="627888"/>
                </a:moveTo>
                <a:cubicBezTo>
                  <a:pt x="66040" y="457200"/>
                  <a:pt x="132080" y="286512"/>
                  <a:pt x="195072" y="292608"/>
                </a:cubicBezTo>
                <a:cubicBezTo>
                  <a:pt x="258064" y="298704"/>
                  <a:pt x="302768" y="713232"/>
                  <a:pt x="377952" y="664464"/>
                </a:cubicBezTo>
                <a:cubicBezTo>
                  <a:pt x="453136" y="615696"/>
                  <a:pt x="549656" y="307848"/>
                  <a:pt x="6461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A7176B5-C4D1-4070-93D4-B3E7B6EFF72B}"/>
              </a:ext>
            </a:extLst>
          </p:cNvPr>
          <p:cNvSpPr/>
          <p:nvPr/>
        </p:nvSpPr>
        <p:spPr>
          <a:xfrm>
            <a:off x="5931408" y="4401181"/>
            <a:ext cx="640080" cy="453234"/>
          </a:xfrm>
          <a:custGeom>
            <a:avLst/>
            <a:gdLst>
              <a:gd name="connsiteX0" fmla="*/ 0 w 640080"/>
              <a:gd name="connsiteY0" fmla="*/ 445139 h 453234"/>
              <a:gd name="connsiteX1" fmla="*/ 79248 w 640080"/>
              <a:gd name="connsiteY1" fmla="*/ 298835 h 453234"/>
              <a:gd name="connsiteX2" fmla="*/ 152400 w 640080"/>
              <a:gd name="connsiteY2" fmla="*/ 445139 h 453234"/>
              <a:gd name="connsiteX3" fmla="*/ 402336 w 640080"/>
              <a:gd name="connsiteY3" fmla="*/ 131 h 453234"/>
              <a:gd name="connsiteX4" fmla="*/ 640080 w 640080"/>
              <a:gd name="connsiteY4" fmla="*/ 408563 h 45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453234">
                <a:moveTo>
                  <a:pt x="0" y="445139"/>
                </a:moveTo>
                <a:cubicBezTo>
                  <a:pt x="26924" y="371987"/>
                  <a:pt x="53848" y="298835"/>
                  <a:pt x="79248" y="298835"/>
                </a:cubicBezTo>
                <a:cubicBezTo>
                  <a:pt x="104648" y="298835"/>
                  <a:pt x="98552" y="494923"/>
                  <a:pt x="152400" y="445139"/>
                </a:cubicBezTo>
                <a:cubicBezTo>
                  <a:pt x="206248" y="395355"/>
                  <a:pt x="321056" y="6227"/>
                  <a:pt x="402336" y="131"/>
                </a:cubicBezTo>
                <a:cubicBezTo>
                  <a:pt x="483616" y="-5965"/>
                  <a:pt x="561848" y="201299"/>
                  <a:pt x="640080" y="408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DBD7680-9CFE-4C63-855D-C70E76B7635C}"/>
              </a:ext>
            </a:extLst>
          </p:cNvPr>
          <p:cNvSpPr/>
          <p:nvPr/>
        </p:nvSpPr>
        <p:spPr>
          <a:xfrm>
            <a:off x="6973824" y="4297671"/>
            <a:ext cx="609600" cy="660035"/>
          </a:xfrm>
          <a:custGeom>
            <a:avLst/>
            <a:gdLst>
              <a:gd name="connsiteX0" fmla="*/ 0 w 609600"/>
              <a:gd name="connsiteY0" fmla="*/ 615705 h 660035"/>
              <a:gd name="connsiteX1" fmla="*/ 170688 w 609600"/>
              <a:gd name="connsiteY1" fmla="*/ 9 h 660035"/>
              <a:gd name="connsiteX2" fmla="*/ 469392 w 609600"/>
              <a:gd name="connsiteY2" fmla="*/ 627897 h 660035"/>
              <a:gd name="connsiteX3" fmla="*/ 609600 w 609600"/>
              <a:gd name="connsiteY3" fmla="*/ 512073 h 66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660035">
                <a:moveTo>
                  <a:pt x="0" y="615705"/>
                </a:moveTo>
                <a:cubicBezTo>
                  <a:pt x="46228" y="306841"/>
                  <a:pt x="92456" y="-2023"/>
                  <a:pt x="170688" y="9"/>
                </a:cubicBezTo>
                <a:cubicBezTo>
                  <a:pt x="248920" y="2041"/>
                  <a:pt x="396240" y="542553"/>
                  <a:pt x="469392" y="627897"/>
                </a:cubicBezTo>
                <a:cubicBezTo>
                  <a:pt x="542544" y="713241"/>
                  <a:pt x="576072" y="612657"/>
                  <a:pt x="609600" y="5120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2EC110-9F1F-408B-821C-8B095EC61D06}"/>
              </a:ext>
            </a:extLst>
          </p:cNvPr>
          <p:cNvCxnSpPr/>
          <p:nvPr/>
        </p:nvCxnSpPr>
        <p:spPr>
          <a:xfrm>
            <a:off x="3425952" y="1780032"/>
            <a:ext cx="612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EBD801-2987-4827-96B4-C3874CC96D69}"/>
              </a:ext>
            </a:extLst>
          </p:cNvPr>
          <p:cNvSpPr txBox="1"/>
          <p:nvPr/>
        </p:nvSpPr>
        <p:spPr>
          <a:xfrm>
            <a:off x="2093426" y="1582853"/>
            <a:ext cx="13316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patch</a:t>
            </a:r>
          </a:p>
        </p:txBody>
      </p:sp>
    </p:spTree>
    <p:extLst>
      <p:ext uri="{BB962C8B-B14F-4D97-AF65-F5344CB8AC3E}">
        <p14:creationId xmlns:p14="http://schemas.microsoft.com/office/powerpoint/2010/main" val="188176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howdchth</dc:creator>
  <cp:lastModifiedBy>howdchth</cp:lastModifiedBy>
  <cp:revision>3</cp:revision>
  <dcterms:created xsi:type="dcterms:W3CDTF">2022-01-12T08:17:08Z</dcterms:created>
  <dcterms:modified xsi:type="dcterms:W3CDTF">2022-01-12T08:30:53Z</dcterms:modified>
</cp:coreProperties>
</file>