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A1658-1DDF-41F3-B575-85AEE5656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93E145-EADF-4EC1-9713-5432DEE51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EA830-77F4-4182-84A2-0D896A37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6A47-54CF-4C19-AF14-905026682A9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2AC6E-2891-4D32-B8CA-2178C404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2B18C-9A3F-488B-8486-72C696B2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D965-8F52-432E-B438-2F3AE957C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BF9CD-30D6-48D8-B721-8FBCDFFC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AA3B5-32E5-4DA0-8434-85D180020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F002A-7C12-402C-9405-CE143876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6A47-54CF-4C19-AF14-905026682A9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F1E5B-1C7C-4A9F-ABBC-01873EFB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04375-7B92-4E39-800F-AA122CC9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D965-8F52-432E-B438-2F3AE957C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6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7759DC-202B-4BC7-BB9A-B6F14E1CD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A2FE37-9CFC-46C8-A7A2-22CD23E7C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38BEB-F871-4EAF-A0C7-C67154E3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6A47-54CF-4C19-AF14-905026682A9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44451-B925-4402-B2E0-54B47FF3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483C6-39EA-47A0-8020-630A1AE6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D965-8F52-432E-B438-2F3AE957C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6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697B9-1669-4F57-93E0-B97D63C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F2669-1476-4DF7-91F4-5F572722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68442-3FBE-49AE-974E-5A32E07E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6A47-54CF-4C19-AF14-905026682A9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4B18D-9D9E-4905-96C2-71D141E3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FD540-CDEF-4594-B3AA-90884843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D965-8F52-432E-B438-2F3AE957C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4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55341-0E3E-4C30-80C6-9E632DAE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21CFC1-EF96-4A69-8BD1-C513552E8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B13BA-4C9B-463F-AE87-F751256F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6A47-54CF-4C19-AF14-905026682A9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CD5E9-DDF5-4791-8CB8-5E55B37C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005C5-E7F6-4919-86FF-4DDD452D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D965-8F52-432E-B438-2F3AE957C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9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35A24-7402-4BDF-BF6C-AD6E1883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DA18E-613A-441C-A9E0-2678F2162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69E72-4503-4F6F-BE3B-375B0B2B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C7348-2D7A-4CA3-9417-89CF3D46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6A47-54CF-4C19-AF14-905026682A9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11CA0-C81D-45B6-9454-0853D1E1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1F178-1804-4DA9-8D78-6B3D0960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D965-8F52-432E-B438-2F3AE957C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5058B-F58A-4882-9648-825F2380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2D69F-1BC6-4A76-BD9F-BA6F194FF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E11C5E-CBBB-4731-8C40-7A1D07FE8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8DE46F-402F-496C-8F9A-F3DC9F754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5D3C0C-CC80-4292-BC15-6CECFC7E0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CDE6A9-B445-4DF4-A77D-E974AD00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6A47-54CF-4C19-AF14-905026682A9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827CCB-4BAC-4072-AF90-5E090C53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80DFE8-ED9F-4F91-9E92-FAE78380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D965-8F52-432E-B438-2F3AE957C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7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B010A-0A32-41A5-A45E-0CC5FAB0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71F6BD-96BA-4665-A25C-BC3B2A55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6A47-54CF-4C19-AF14-905026682A9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1941CC-2E40-4DD7-B8A3-D922D84F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CF43D5-6E04-4097-AE26-282DD4A4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D965-8F52-432E-B438-2F3AE957C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5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7BF767-3342-4B0A-AA89-5646105E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6A47-54CF-4C19-AF14-905026682A9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1D4220-C233-4A4E-ACCF-F15DB704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C792D-413E-4180-8AE3-C8487BA2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D965-8F52-432E-B438-2F3AE957C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5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1165E-3E63-488F-98E1-0B9C0070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AA481-3671-4146-99B0-BA34A1C1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8C4D0-94B5-42D9-93A4-4AFD0F2CF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BB271-BA59-4378-BF82-C4F3CC51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6A47-54CF-4C19-AF14-905026682A9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D7A309-23E1-49A8-AD2A-4EA439B2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A71B3-35BD-4967-8857-1E0E1E29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D965-8F52-432E-B438-2F3AE957C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38DC7-92A3-4E30-A802-CEFF8FCF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6AF3DB-521D-40E9-8550-375E90FCA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2EC071-013D-432F-B2C2-FA35F6B4D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4B697-9544-4E40-A066-6931EF39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6A47-54CF-4C19-AF14-905026682A9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37802F-384B-46FD-A140-F87266C7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A9C6AD-3E04-4B1C-BDBD-04576E57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D965-8F52-432E-B438-2F3AE957C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6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972DC8-C109-4E41-9B6F-64243093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CBE93-8659-46EB-AAA1-B49AE702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BA6A8-F44F-4FC4-8DAB-75A868604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6A47-54CF-4C19-AF14-905026682A9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EDAF7-AE49-404F-B2AB-19C8A092B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FC222-06F6-4732-AA6F-7E26BA374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D965-8F52-432E-B438-2F3AE957C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FBA86E-8A52-4D44-92AC-55FAA3AF35C6}"/>
              </a:ext>
            </a:extLst>
          </p:cNvPr>
          <p:cNvSpPr txBox="1"/>
          <p:nvPr/>
        </p:nvSpPr>
        <p:spPr>
          <a:xfrm>
            <a:off x="5236265" y="1929775"/>
            <a:ext cx="171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Abstract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E41CBF-CEED-4DC4-86D8-910F4F77ACE1}"/>
              </a:ext>
            </a:extLst>
          </p:cNvPr>
          <p:cNvSpPr txBox="1"/>
          <p:nvPr/>
        </p:nvSpPr>
        <p:spPr>
          <a:xfrm>
            <a:off x="2405269" y="3083075"/>
            <a:ext cx="80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simple review of privacy-preserving location sharing scheme over mobile online social network.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973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FBDD23-81F8-4243-B4AE-6B6F2FF5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70" y="551621"/>
            <a:ext cx="9320213" cy="57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B736BC-AD3F-45C7-9F4E-374CEFB8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652354"/>
            <a:ext cx="12092609" cy="2776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3A2836-1DDD-4EC5-92C3-176F6071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8761"/>
            <a:ext cx="12192000" cy="17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1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0E3027-859F-48FD-89EE-1A63AECA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167"/>
            <a:ext cx="12192000" cy="9130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B591AC-A7AC-4EC5-A895-ABF4E467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8" y="2881208"/>
            <a:ext cx="6309692" cy="20669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E7809DC-DDD9-47F5-84E3-2C71F813C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657" y="1818860"/>
            <a:ext cx="5622235" cy="41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0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6114AB-3E89-4F71-AF75-E1D680543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069" y="2278971"/>
            <a:ext cx="5820603" cy="44937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F16A2F-E14F-4D97-B7C9-D5AA8EC63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6" y="85311"/>
            <a:ext cx="11270974" cy="18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C650E7-9C5B-4749-BEC7-D43A136F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813"/>
            <a:ext cx="12192000" cy="24125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5B2ADA-CD64-4E12-87C1-14FA2558D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929" y="3429000"/>
            <a:ext cx="72199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8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AC5F0C-2B7C-4433-A432-9F5E0FBE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858"/>
            <a:ext cx="12192000" cy="2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1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B4D238-BDB0-40BD-9F3E-C53897F1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839470"/>
            <a:ext cx="9773920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9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9FC689-6062-4F1C-A378-A814246D2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7" y="1382394"/>
            <a:ext cx="4577353" cy="40932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E2DC45-C408-4BD4-A5CB-AE96C5A0E648}"/>
              </a:ext>
            </a:extLst>
          </p:cNvPr>
          <p:cNvSpPr txBox="1"/>
          <p:nvPr/>
        </p:nvSpPr>
        <p:spPr>
          <a:xfrm>
            <a:off x="5700797" y="778874"/>
            <a:ext cx="571647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a server of any existing </a:t>
            </a:r>
            <a:r>
              <a:rPr lang="en-US" altLang="zh-CN" sz="2000" dirty="0"/>
              <a:t>OSN</a:t>
            </a:r>
            <a:r>
              <a:rPr lang="en-US" altLang="zh-CN" sz="2400" dirty="0"/>
              <a:t> that wants to provide the location-sharing service.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FB8621-9BE5-4ACD-ABBB-DA418ECE8EF3}"/>
              </a:ext>
            </a:extLst>
          </p:cNvPr>
          <p:cNvSpPr txBox="1"/>
          <p:nvPr/>
        </p:nvSpPr>
        <p:spPr>
          <a:xfrm>
            <a:off x="5700797" y="1581345"/>
            <a:ext cx="3613426" cy="4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Users’ ID and friend lists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3AAD31-A55C-4F88-96A5-BD2919AF713B}"/>
              </a:ext>
            </a:extLst>
          </p:cNvPr>
          <p:cNvSpPr txBox="1"/>
          <p:nvPr/>
        </p:nvSpPr>
        <p:spPr>
          <a:xfrm>
            <a:off x="5653896" y="2164175"/>
            <a:ext cx="664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an untrusted third-part server</a:t>
            </a:r>
          </a:p>
          <a:p>
            <a:r>
              <a:rPr lang="en-US" altLang="zh-CN" sz="2400" dirty="0"/>
              <a:t>Stores anonymized location updates of the users.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A8DF41-7C33-4933-9B76-9228C30575FE}"/>
              </a:ext>
            </a:extLst>
          </p:cNvPr>
          <p:cNvSpPr txBox="1"/>
          <p:nvPr/>
        </p:nvSpPr>
        <p:spPr>
          <a:xfrm>
            <a:off x="4823980" y="1142924"/>
            <a:ext cx="99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SNS: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FCE032-0CF5-4F27-8E97-F79955970306}"/>
              </a:ext>
            </a:extLst>
          </p:cNvPr>
          <p:cNvSpPr txBox="1"/>
          <p:nvPr/>
        </p:nvSpPr>
        <p:spPr>
          <a:xfrm>
            <a:off x="4917782" y="226388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LS: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750F2E-3566-4CBA-89B3-DD185B03F937}"/>
              </a:ext>
            </a:extLst>
          </p:cNvPr>
          <p:cNvSpPr txBox="1"/>
          <p:nvPr/>
        </p:nvSpPr>
        <p:spPr>
          <a:xfrm>
            <a:off x="4810628" y="4923233"/>
            <a:ext cx="890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User: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7E1FAF-3D7E-4BEB-8F63-05EF430A09A2}"/>
              </a:ext>
            </a:extLst>
          </p:cNvPr>
          <p:cNvSpPr txBox="1"/>
          <p:nvPr/>
        </p:nvSpPr>
        <p:spPr>
          <a:xfrm>
            <a:off x="5799746" y="4297881"/>
            <a:ext cx="6127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each user has a unique identifier at the social network server.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C44CA-815C-4ABB-9E5D-9B0B51992EC1}"/>
              </a:ext>
            </a:extLst>
          </p:cNvPr>
          <p:cNvSpPr txBox="1"/>
          <p:nvPr/>
        </p:nvSpPr>
        <p:spPr>
          <a:xfrm>
            <a:off x="5799746" y="5084337"/>
            <a:ext cx="366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public-private key pair 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7FFC9F-9AEE-47AF-8E26-CCD3BC381543}"/>
              </a:ext>
            </a:extLst>
          </p:cNvPr>
          <p:cNvSpPr txBox="1"/>
          <p:nvPr/>
        </p:nvSpPr>
        <p:spPr>
          <a:xfrm>
            <a:off x="5799746" y="5499836"/>
            <a:ext cx="366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symmetric session key</a:t>
            </a:r>
            <a:endParaRPr lang="zh-CN" altLang="en-US" sz="2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B3750D5-616F-4D4A-BFBA-353300AE4BCC}"/>
              </a:ext>
            </a:extLst>
          </p:cNvPr>
          <p:cNvSpPr/>
          <p:nvPr/>
        </p:nvSpPr>
        <p:spPr>
          <a:xfrm>
            <a:off x="9193960" y="5617705"/>
            <a:ext cx="546652" cy="272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18D483-2BE2-468C-BD07-802C9B19BB8F}"/>
              </a:ext>
            </a:extLst>
          </p:cNvPr>
          <p:cNvSpPr txBox="1"/>
          <p:nvPr/>
        </p:nvSpPr>
        <p:spPr>
          <a:xfrm>
            <a:off x="9814744" y="5315169"/>
            <a:ext cx="2242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social network friends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5132F7-D32C-41A7-BCD0-8AC6DB4862BD}"/>
              </a:ext>
            </a:extLst>
          </p:cNvPr>
          <p:cNvSpPr txBox="1"/>
          <p:nvPr/>
        </p:nvSpPr>
        <p:spPr>
          <a:xfrm>
            <a:off x="5633663" y="2974672"/>
            <a:ext cx="305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symmetric secret key</a:t>
            </a:r>
            <a:endParaRPr lang="zh-CN" altLang="en-US" sz="2400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BD39252-A6F5-4575-9931-08668B7AE722}"/>
              </a:ext>
            </a:extLst>
          </p:cNvPr>
          <p:cNvSpPr/>
          <p:nvPr/>
        </p:nvSpPr>
        <p:spPr>
          <a:xfrm>
            <a:off x="8646574" y="3133677"/>
            <a:ext cx="546652" cy="272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C306CF-DE96-42AC-B9B0-F9081DE181E5}"/>
              </a:ext>
            </a:extLst>
          </p:cNvPr>
          <p:cNvSpPr txBox="1"/>
          <p:nvPr/>
        </p:nvSpPr>
        <p:spPr>
          <a:xfrm>
            <a:off x="9295527" y="3026192"/>
            <a:ext cx="890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CT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A8CFB5-A58B-45D3-A245-BFB5A2D5F565}"/>
              </a:ext>
            </a:extLst>
          </p:cNvPr>
          <p:cNvSpPr txBox="1"/>
          <p:nvPr/>
        </p:nvSpPr>
        <p:spPr>
          <a:xfrm>
            <a:off x="4926252" y="3576231"/>
            <a:ext cx="890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CT: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45A161B-862F-4A98-96F2-A409F6CC665E}"/>
              </a:ext>
            </a:extLst>
          </p:cNvPr>
          <p:cNvSpPr txBox="1"/>
          <p:nvPr/>
        </p:nvSpPr>
        <p:spPr>
          <a:xfrm>
            <a:off x="5653896" y="3530878"/>
            <a:ext cx="305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symmetric secret key</a:t>
            </a:r>
            <a:endParaRPr lang="zh-CN" altLang="en-US" sz="2400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256AA78-B2B6-4BFB-99AB-7F2FD5B617D1}"/>
              </a:ext>
            </a:extLst>
          </p:cNvPr>
          <p:cNvSpPr/>
          <p:nvPr/>
        </p:nvSpPr>
        <p:spPr>
          <a:xfrm>
            <a:off x="8646574" y="3645329"/>
            <a:ext cx="546652" cy="272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98EC83-B3F4-4741-B2A0-36CB76E4D2AD}"/>
              </a:ext>
            </a:extLst>
          </p:cNvPr>
          <p:cNvSpPr txBox="1"/>
          <p:nvPr/>
        </p:nvSpPr>
        <p:spPr>
          <a:xfrm>
            <a:off x="9295526" y="3544274"/>
            <a:ext cx="890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142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F010B0-8BE5-4CB2-8278-8BEFBC3B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" y="1214727"/>
            <a:ext cx="4577353" cy="40932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5E6BCDE-7455-40ED-8ADF-351538F260B5}"/>
              </a:ext>
            </a:extLst>
          </p:cNvPr>
          <p:cNvSpPr txBox="1"/>
          <p:nvPr/>
        </p:nvSpPr>
        <p:spPr>
          <a:xfrm>
            <a:off x="4798510" y="138957"/>
            <a:ext cx="425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A. Service Registration (at SNS)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21C40C-6FC6-48B0-99BD-D4C5ADE1D42A}"/>
              </a:ext>
            </a:extLst>
          </p:cNvPr>
          <p:cNvSpPr txBox="1"/>
          <p:nvPr/>
        </p:nvSpPr>
        <p:spPr>
          <a:xfrm>
            <a:off x="5138303" y="688918"/>
            <a:ext cx="516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(1) User sent </a:t>
            </a:r>
            <a:r>
              <a:rPr lang="en-US" altLang="zh-CN" sz="2400" dirty="0" err="1">
                <a:solidFill>
                  <a:srgbClr val="0070C0"/>
                </a:solidFill>
              </a:rPr>
              <a:t>PubKeyA</a:t>
            </a:r>
            <a:r>
              <a:rPr lang="en-US" altLang="zh-CN" sz="2400" dirty="0"/>
              <a:t> to SNS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008D49-A76A-4E12-A533-6A5397FB0DD6}"/>
              </a:ext>
            </a:extLst>
          </p:cNvPr>
          <p:cNvSpPr txBox="1"/>
          <p:nvPr/>
        </p:nvSpPr>
        <p:spPr>
          <a:xfrm>
            <a:off x="5138303" y="1214727"/>
            <a:ext cx="682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(2) Define: access control settings (two threshold  distances): </a:t>
            </a:r>
            <a:r>
              <a:rPr lang="en-US" altLang="zh-CN" sz="2400" dirty="0" err="1"/>
              <a:t>dfA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dsA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6AE4C8-8AF2-4747-9F8E-74A7E16220CB}"/>
              </a:ext>
            </a:extLst>
          </p:cNvPr>
          <p:cNvSpPr txBox="1"/>
          <p:nvPr/>
        </p:nvSpPr>
        <p:spPr>
          <a:xfrm>
            <a:off x="5138303" y="2078188"/>
            <a:ext cx="200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 A    gets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95D377-86D7-4466-8228-D30CB110A336}"/>
              </a:ext>
            </a:extLst>
          </p:cNvPr>
          <p:cNvSpPr txBox="1"/>
          <p:nvPr/>
        </p:nvSpPr>
        <p:spPr>
          <a:xfrm>
            <a:off x="5138303" y="2572317"/>
            <a:ext cx="230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SNS        stores</a:t>
            </a:r>
            <a:endParaRPr lang="zh-CN" altLang="en-US" sz="2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9224A6F-377D-4043-863C-DFE97AF9F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857" y="2202372"/>
            <a:ext cx="600075" cy="3333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5D35DA8-5079-4F25-BF42-786C21D9F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922" y="2612370"/>
            <a:ext cx="3419475" cy="3905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91EEFA3-12D6-4C3C-9A0A-FC486A17D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762" y="3257549"/>
            <a:ext cx="2419350" cy="3429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B4891B7-1208-4960-A553-60A5F7F07FF0}"/>
              </a:ext>
            </a:extLst>
          </p:cNvPr>
          <p:cNvSpPr txBox="1"/>
          <p:nvPr/>
        </p:nvSpPr>
        <p:spPr>
          <a:xfrm>
            <a:off x="4848082" y="3764955"/>
            <a:ext cx="10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 A</a:t>
            </a:r>
            <a:endParaRPr lang="zh-CN" altLang="en-US" sz="2400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EB090E12-0078-4B34-876F-34C17B368345}"/>
              </a:ext>
            </a:extLst>
          </p:cNvPr>
          <p:cNvSpPr/>
          <p:nvPr/>
        </p:nvSpPr>
        <p:spPr>
          <a:xfrm>
            <a:off x="5907016" y="3871174"/>
            <a:ext cx="546652" cy="272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7A4D537F-C42E-419B-A6ED-C1B12301A4B2}"/>
              </a:ext>
            </a:extLst>
          </p:cNvPr>
          <p:cNvSpPr/>
          <p:nvPr/>
        </p:nvSpPr>
        <p:spPr>
          <a:xfrm>
            <a:off x="9722705" y="3883115"/>
            <a:ext cx="546652" cy="272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F70BB7E-F10F-4A95-990E-959E63099C2C}"/>
              </a:ext>
            </a:extLst>
          </p:cNvPr>
          <p:cNvSpPr txBox="1"/>
          <p:nvPr/>
        </p:nvSpPr>
        <p:spPr>
          <a:xfrm>
            <a:off x="10242709" y="3760492"/>
            <a:ext cx="54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CT</a:t>
            </a:r>
            <a:endParaRPr lang="zh-CN" altLang="en-US" sz="2400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7A7BBB0-A3D6-41EA-9A41-61C076477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002" y="3795323"/>
            <a:ext cx="3181350" cy="447675"/>
          </a:xfrm>
          <a:prstGeom prst="rect">
            <a:avLst/>
          </a:prstGeom>
        </p:spPr>
      </p:pic>
      <p:sp>
        <p:nvSpPr>
          <p:cNvPr id="30" name="箭头: 右 29">
            <a:extLst>
              <a:ext uri="{FF2B5EF4-FFF2-40B4-BE49-F238E27FC236}">
                <a16:creationId xmlns:a16="http://schemas.microsoft.com/office/drawing/2014/main" id="{AE903C07-7A89-4F4F-B7D8-15A3D6652C46}"/>
              </a:ext>
            </a:extLst>
          </p:cNvPr>
          <p:cNvSpPr/>
          <p:nvPr/>
        </p:nvSpPr>
        <p:spPr>
          <a:xfrm>
            <a:off x="10796067" y="3871174"/>
            <a:ext cx="546652" cy="272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D475EA-C526-426D-BB7E-CFAD7598C888}"/>
              </a:ext>
            </a:extLst>
          </p:cNvPr>
          <p:cNvSpPr txBox="1"/>
          <p:nvPr/>
        </p:nvSpPr>
        <p:spPr>
          <a:xfrm>
            <a:off x="11296130" y="3760493"/>
            <a:ext cx="84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SNS</a:t>
            </a:r>
            <a:endParaRPr lang="zh-CN" altLang="en-US" sz="2400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174A37B8-D6EB-491B-A141-6D0F638F9D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2694" y="4466602"/>
            <a:ext cx="3219450" cy="381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C97A248-8A6B-46C5-9E0B-88D570F053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0677" y="4504702"/>
            <a:ext cx="1657350" cy="3048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AF34877-D7EC-4696-96B0-7C7B71F50F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7447" y="5621984"/>
            <a:ext cx="2047875" cy="39052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9B7518F-597D-4897-94A7-F8E52FADD825}"/>
              </a:ext>
            </a:extLst>
          </p:cNvPr>
          <p:cNvSpPr txBox="1"/>
          <p:nvPr/>
        </p:nvSpPr>
        <p:spPr>
          <a:xfrm>
            <a:off x="4916000" y="4418730"/>
            <a:ext cx="84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SNS</a:t>
            </a:r>
            <a:endParaRPr lang="zh-CN" altLang="en-US" sz="2400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E6AF52A-20C7-4864-A00A-40A471C3C0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8449" y="5192066"/>
            <a:ext cx="2533650" cy="2286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38153696-480A-44DA-BBB7-203DE4F62971}"/>
              </a:ext>
            </a:extLst>
          </p:cNvPr>
          <p:cNvSpPr txBox="1"/>
          <p:nvPr/>
        </p:nvSpPr>
        <p:spPr>
          <a:xfrm>
            <a:off x="4958256" y="5621984"/>
            <a:ext cx="1495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SNS sent</a:t>
            </a:r>
            <a:endParaRPr lang="zh-CN" altLang="en-US" sz="2400" dirty="0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9A719D84-7E90-4892-B97F-68A677306AEB}"/>
              </a:ext>
            </a:extLst>
          </p:cNvPr>
          <p:cNvSpPr/>
          <p:nvPr/>
        </p:nvSpPr>
        <p:spPr>
          <a:xfrm>
            <a:off x="8560534" y="5681200"/>
            <a:ext cx="546652" cy="272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FF0AF1B-38C4-4247-8EF1-ABEA10F2EF59}"/>
              </a:ext>
            </a:extLst>
          </p:cNvPr>
          <p:cNvSpPr txBox="1"/>
          <p:nvPr/>
        </p:nvSpPr>
        <p:spPr>
          <a:xfrm>
            <a:off x="9154993" y="5586413"/>
            <a:ext cx="54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CT</a:t>
            </a:r>
            <a:endParaRPr lang="zh-CN" altLang="en-US" sz="2400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3F67A567-7141-4F90-9814-9662380D5CA0}"/>
              </a:ext>
            </a:extLst>
          </p:cNvPr>
          <p:cNvSpPr/>
          <p:nvPr/>
        </p:nvSpPr>
        <p:spPr>
          <a:xfrm>
            <a:off x="9696057" y="5681200"/>
            <a:ext cx="546652" cy="272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7FCF207-6E4C-4709-B67D-207B63563B34}"/>
              </a:ext>
            </a:extLst>
          </p:cNvPr>
          <p:cNvSpPr txBox="1"/>
          <p:nvPr/>
        </p:nvSpPr>
        <p:spPr>
          <a:xfrm>
            <a:off x="10342874" y="5586413"/>
            <a:ext cx="10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 A</a:t>
            </a:r>
            <a:endParaRPr lang="zh-CN" altLang="en-US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D0F2343-2665-46D7-85D0-ACB5526C6CF5}"/>
              </a:ext>
            </a:extLst>
          </p:cNvPr>
          <p:cNvSpPr txBox="1"/>
          <p:nvPr/>
        </p:nvSpPr>
        <p:spPr>
          <a:xfrm>
            <a:off x="7332800" y="6257375"/>
            <a:ext cx="54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CT</a:t>
            </a:r>
            <a:endParaRPr lang="zh-CN" altLang="en-US" sz="24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866896-57F3-4C09-B203-2865CF5A8CD2}"/>
              </a:ext>
            </a:extLst>
          </p:cNvPr>
          <p:cNvSpPr txBox="1"/>
          <p:nvPr/>
        </p:nvSpPr>
        <p:spPr>
          <a:xfrm>
            <a:off x="7859895" y="6221805"/>
            <a:ext cx="103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stores</a:t>
            </a:r>
            <a:endParaRPr lang="zh-CN" altLang="en-US" sz="2400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2F209419-09EF-40D8-8FE2-21D3DED513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6797" y="6285804"/>
            <a:ext cx="2047875" cy="390525"/>
          </a:xfrm>
          <a:prstGeom prst="rect">
            <a:avLst/>
          </a:prstGeom>
        </p:spPr>
      </p:pic>
      <p:sp>
        <p:nvSpPr>
          <p:cNvPr id="46" name="箭头: 下 45">
            <a:extLst>
              <a:ext uri="{FF2B5EF4-FFF2-40B4-BE49-F238E27FC236}">
                <a16:creationId xmlns:a16="http://schemas.microsoft.com/office/drawing/2014/main" id="{AE95946B-D31B-4BE9-B73F-6BEAF1DCA2A4}"/>
              </a:ext>
            </a:extLst>
          </p:cNvPr>
          <p:cNvSpPr/>
          <p:nvPr/>
        </p:nvSpPr>
        <p:spPr>
          <a:xfrm>
            <a:off x="6180342" y="4847602"/>
            <a:ext cx="237105" cy="223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DDAC130C-A5C6-4CA2-8843-FB509CB641C2}"/>
              </a:ext>
            </a:extLst>
          </p:cNvPr>
          <p:cNvSpPr/>
          <p:nvPr/>
        </p:nvSpPr>
        <p:spPr>
          <a:xfrm>
            <a:off x="6173575" y="5467305"/>
            <a:ext cx="237105" cy="223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E6EBFCEE-2AC9-4236-AE2F-AAD09B5709E0}"/>
              </a:ext>
            </a:extLst>
          </p:cNvPr>
          <p:cNvSpPr/>
          <p:nvPr/>
        </p:nvSpPr>
        <p:spPr>
          <a:xfrm>
            <a:off x="6174677" y="6037104"/>
            <a:ext cx="237105" cy="223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C3ABE60-D8CD-4333-A630-D07EF41A90C9}"/>
              </a:ext>
            </a:extLst>
          </p:cNvPr>
          <p:cNvSpPr txBox="1"/>
          <p:nvPr/>
        </p:nvSpPr>
        <p:spPr>
          <a:xfrm>
            <a:off x="4876355" y="6263037"/>
            <a:ext cx="10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 A</a:t>
            </a:r>
            <a:endParaRPr lang="zh-CN" altLang="en-US" sz="2400" dirty="0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7636E2BF-86E3-4AF7-8424-B0A43E1CCE25}"/>
              </a:ext>
            </a:extLst>
          </p:cNvPr>
          <p:cNvSpPr/>
          <p:nvPr/>
        </p:nvSpPr>
        <p:spPr>
          <a:xfrm>
            <a:off x="5919581" y="6362723"/>
            <a:ext cx="546652" cy="272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1559E5-8701-418A-A196-502CD6EBEE45}"/>
              </a:ext>
            </a:extLst>
          </p:cNvPr>
          <p:cNvSpPr txBox="1"/>
          <p:nvPr/>
        </p:nvSpPr>
        <p:spPr>
          <a:xfrm>
            <a:off x="6481475" y="6264196"/>
            <a:ext cx="93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125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489A13-DD80-4BF2-8AB6-61C0FDF87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0" y="105151"/>
            <a:ext cx="2724150" cy="3619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2E5F94C-9E76-4F84-A8FC-96855D233C90}"/>
              </a:ext>
            </a:extLst>
          </p:cNvPr>
          <p:cNvSpPr txBox="1"/>
          <p:nvPr/>
        </p:nvSpPr>
        <p:spPr>
          <a:xfrm>
            <a:off x="474800" y="611949"/>
            <a:ext cx="54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CT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45D415-199D-4921-9EBA-4CE91FC2D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834" y="668995"/>
            <a:ext cx="7419975" cy="323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A1A892-5662-4138-A4B7-6FCABDD49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452" y="688045"/>
            <a:ext cx="2857500" cy="285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097653-D768-46CF-B614-44856369E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350" y="1355236"/>
            <a:ext cx="1543050" cy="333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C0FC81-3858-4196-81C3-75C495558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4831" y="1307702"/>
            <a:ext cx="2990850" cy="323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65879D-67AF-4AEF-9B6C-33FD44460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452" y="1970233"/>
            <a:ext cx="1171575" cy="361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8CCF70-D2C4-4649-9C8B-9B0E73D0B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4831" y="2022620"/>
            <a:ext cx="5581650" cy="257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DE753B-75D9-4478-8891-36E407C907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3456" y="1970233"/>
            <a:ext cx="1209675" cy="2857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3DBC04-3D81-42E8-8E82-F858D510F9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8006" y="2003569"/>
            <a:ext cx="1695450" cy="276225"/>
          </a:xfrm>
          <a:prstGeom prst="rect">
            <a:avLst/>
          </a:prstGeom>
        </p:spPr>
      </p:pic>
      <p:sp>
        <p:nvSpPr>
          <p:cNvPr id="13" name="箭头: 左 12">
            <a:extLst>
              <a:ext uri="{FF2B5EF4-FFF2-40B4-BE49-F238E27FC236}">
                <a16:creationId xmlns:a16="http://schemas.microsoft.com/office/drawing/2014/main" id="{FE7F9194-B9F6-4459-B02B-A73DA4A57561}"/>
              </a:ext>
            </a:extLst>
          </p:cNvPr>
          <p:cNvSpPr/>
          <p:nvPr/>
        </p:nvSpPr>
        <p:spPr>
          <a:xfrm>
            <a:off x="2223879" y="2031306"/>
            <a:ext cx="530295" cy="2522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B2814D3-A50D-479A-B109-64435F5506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84831" y="2332183"/>
            <a:ext cx="4819650" cy="428625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81B646AD-E575-4DEA-B446-17EE28BC57CE}"/>
              </a:ext>
            </a:extLst>
          </p:cNvPr>
          <p:cNvSpPr/>
          <p:nvPr/>
        </p:nvSpPr>
        <p:spPr>
          <a:xfrm>
            <a:off x="3937241" y="702321"/>
            <a:ext cx="460304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470668-7854-4D08-9D9C-65A070B19C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3879" y="3048000"/>
            <a:ext cx="3295650" cy="381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5C3A6C4-284D-4FBA-A366-B5188300351B}"/>
              </a:ext>
            </a:extLst>
          </p:cNvPr>
          <p:cNvSpPr txBox="1"/>
          <p:nvPr/>
        </p:nvSpPr>
        <p:spPr>
          <a:xfrm>
            <a:off x="950399" y="3097788"/>
            <a:ext cx="10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 A</a:t>
            </a:r>
            <a:endParaRPr lang="zh-CN" altLang="en-US" sz="2400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32CA2C1-3C50-4C8A-ACB0-518631C28FD5}"/>
              </a:ext>
            </a:extLst>
          </p:cNvPr>
          <p:cNvSpPr/>
          <p:nvPr/>
        </p:nvSpPr>
        <p:spPr>
          <a:xfrm>
            <a:off x="2296561" y="3402681"/>
            <a:ext cx="3230216" cy="151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7240F8-43AD-490A-A32D-C04F20AD48A1}"/>
              </a:ext>
            </a:extLst>
          </p:cNvPr>
          <p:cNvSpPr txBox="1"/>
          <p:nvPr/>
        </p:nvSpPr>
        <p:spPr>
          <a:xfrm>
            <a:off x="5602355" y="3097788"/>
            <a:ext cx="54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CT</a:t>
            </a:r>
            <a:endParaRPr lang="zh-CN" altLang="en-US" sz="2400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FC85B01-B45E-4405-97CD-7FA64DC0B49F}"/>
              </a:ext>
            </a:extLst>
          </p:cNvPr>
          <p:cNvSpPr/>
          <p:nvPr/>
        </p:nvSpPr>
        <p:spPr>
          <a:xfrm>
            <a:off x="6175515" y="3429000"/>
            <a:ext cx="1726094" cy="125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74D7B6D-5C49-4EE4-A2DF-9347AE18ED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99973" y="3097788"/>
            <a:ext cx="1390650" cy="3524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2784ACA-DE67-44A1-9F82-27D89DE071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81550" y="3326337"/>
            <a:ext cx="1771650" cy="3429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479770A-01A0-4795-9D6F-B3EA1F5F62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95439" y="3402681"/>
            <a:ext cx="1152525" cy="2571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3E6D03E-BD3E-4106-8751-26145B1F163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81550" y="3628836"/>
            <a:ext cx="3057525" cy="3429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0606433-2AC9-49C4-9715-C3936A1781A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82955" y="2985718"/>
            <a:ext cx="1590675" cy="3048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9F00E01-5B08-43CC-912D-6D5550D8718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59911" y="3888601"/>
            <a:ext cx="4305300" cy="4191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E38F890-B257-4ADA-BA06-0D0EC094C6A5}"/>
              </a:ext>
            </a:extLst>
          </p:cNvPr>
          <p:cNvSpPr txBox="1"/>
          <p:nvPr/>
        </p:nvSpPr>
        <p:spPr>
          <a:xfrm>
            <a:off x="937288" y="4018305"/>
            <a:ext cx="54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CT</a:t>
            </a:r>
            <a:endParaRPr lang="zh-CN" altLang="en-US" sz="24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8DC8042B-3012-419A-9C77-036088915CC9}"/>
              </a:ext>
            </a:extLst>
          </p:cNvPr>
          <p:cNvSpPr/>
          <p:nvPr/>
        </p:nvSpPr>
        <p:spPr>
          <a:xfrm>
            <a:off x="1559911" y="4249138"/>
            <a:ext cx="4305300" cy="137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CD21A1-4AA0-469F-95D7-D525A99FC036}"/>
              </a:ext>
            </a:extLst>
          </p:cNvPr>
          <p:cNvSpPr txBox="1"/>
          <p:nvPr/>
        </p:nvSpPr>
        <p:spPr>
          <a:xfrm>
            <a:off x="6002408" y="4018305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SNS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8C50D6-06C4-404F-832C-3EDE69B6A725}"/>
              </a:ext>
            </a:extLst>
          </p:cNvPr>
          <p:cNvSpPr txBox="1"/>
          <p:nvPr/>
        </p:nvSpPr>
        <p:spPr>
          <a:xfrm>
            <a:off x="858418" y="5091136"/>
            <a:ext cx="54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CT</a:t>
            </a:r>
            <a:endParaRPr lang="zh-CN" altLang="en-US" sz="240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0D0D0A3-C1C5-4A09-A77C-209ED1E24A3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28554" y="4666704"/>
            <a:ext cx="4686300" cy="428625"/>
          </a:xfrm>
          <a:prstGeom prst="rect">
            <a:avLst/>
          </a:prstGeom>
        </p:spPr>
      </p:pic>
      <p:sp>
        <p:nvSpPr>
          <p:cNvPr id="32" name="箭头: 右 31">
            <a:extLst>
              <a:ext uri="{FF2B5EF4-FFF2-40B4-BE49-F238E27FC236}">
                <a16:creationId xmlns:a16="http://schemas.microsoft.com/office/drawing/2014/main" id="{E6CF5CDD-4ACE-4CD3-8459-29162A6FE1F3}"/>
              </a:ext>
            </a:extLst>
          </p:cNvPr>
          <p:cNvSpPr/>
          <p:nvPr/>
        </p:nvSpPr>
        <p:spPr>
          <a:xfrm>
            <a:off x="1577156" y="5502764"/>
            <a:ext cx="4589096" cy="183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8104B4-CB0C-42FD-82B6-C785C84DA6BF}"/>
              </a:ext>
            </a:extLst>
          </p:cNvPr>
          <p:cNvSpPr txBox="1"/>
          <p:nvPr/>
        </p:nvSpPr>
        <p:spPr>
          <a:xfrm>
            <a:off x="6469547" y="5224311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LS</a:t>
            </a:r>
            <a:endParaRPr lang="zh-CN" altLang="en-US" sz="2400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868F94A-64A6-443A-84F1-7224D9E9404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21930" y="5091136"/>
            <a:ext cx="35814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4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9451ED-0D66-4E80-8882-B92AB9DD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3" y="187187"/>
            <a:ext cx="4057650" cy="381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9EDC04-2854-4727-BADA-AB1F6495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57" y="836188"/>
            <a:ext cx="2781300" cy="3619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A22DA3-51EB-4A5C-9AF6-FBC818D4D376}"/>
              </a:ext>
            </a:extLst>
          </p:cNvPr>
          <p:cNvSpPr txBox="1"/>
          <p:nvPr/>
        </p:nvSpPr>
        <p:spPr>
          <a:xfrm>
            <a:off x="195494" y="881639"/>
            <a:ext cx="10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 A</a:t>
            </a:r>
            <a:endParaRPr lang="zh-CN" altLang="en-US" sz="2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28B7448-D3D7-49E5-8A87-BC8893E88AD0}"/>
              </a:ext>
            </a:extLst>
          </p:cNvPr>
          <p:cNvSpPr/>
          <p:nvPr/>
        </p:nvSpPr>
        <p:spPr>
          <a:xfrm>
            <a:off x="1413657" y="1191121"/>
            <a:ext cx="28550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1A9836-E1BB-4A8A-A291-768CEDD637C5}"/>
              </a:ext>
            </a:extLst>
          </p:cNvPr>
          <p:cNvSpPr txBox="1"/>
          <p:nvPr/>
        </p:nvSpPr>
        <p:spPr>
          <a:xfrm>
            <a:off x="4303218" y="836188"/>
            <a:ext cx="54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CT</a:t>
            </a:r>
            <a:endParaRPr lang="zh-CN" altLang="en-US" sz="2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0C2620E-DE02-4095-A02E-42F16EC35CA2}"/>
              </a:ext>
            </a:extLst>
          </p:cNvPr>
          <p:cNvSpPr/>
          <p:nvPr/>
        </p:nvSpPr>
        <p:spPr>
          <a:xfrm>
            <a:off x="4958131" y="1161991"/>
            <a:ext cx="5928174" cy="58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05F822-728B-4C96-8C19-672014CCD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334" y="799624"/>
            <a:ext cx="2047875" cy="352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49C5B1-20A5-4F2F-94F2-C9D037BB5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673" y="800041"/>
            <a:ext cx="3943350" cy="3619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92BF2A-5815-49E6-BC9F-4CB104ED9DE4}"/>
              </a:ext>
            </a:extLst>
          </p:cNvPr>
          <p:cNvSpPr txBox="1"/>
          <p:nvPr/>
        </p:nvSpPr>
        <p:spPr>
          <a:xfrm>
            <a:off x="10920769" y="836187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SNS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5916140-8906-48FC-8268-FA074934F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278" y="1599187"/>
            <a:ext cx="7115175" cy="371475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B595F7FD-3181-46FA-B3BD-1E76E602E9FE}"/>
              </a:ext>
            </a:extLst>
          </p:cNvPr>
          <p:cNvSpPr/>
          <p:nvPr/>
        </p:nvSpPr>
        <p:spPr>
          <a:xfrm>
            <a:off x="1018956" y="1986478"/>
            <a:ext cx="7115175" cy="9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BF2325-4F66-48D6-BD3E-227381C52BC4}"/>
              </a:ext>
            </a:extLst>
          </p:cNvPr>
          <p:cNvSpPr txBox="1"/>
          <p:nvPr/>
        </p:nvSpPr>
        <p:spPr>
          <a:xfrm>
            <a:off x="8170453" y="1648237"/>
            <a:ext cx="62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LS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375CDC1-9C67-4D91-A547-05B0400D0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7692" y="1511709"/>
            <a:ext cx="2609850" cy="3143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3A4940B-6628-4187-8B95-C07C5C2A04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7260" y="1937329"/>
            <a:ext cx="1447800" cy="2762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EE20D2B-13E4-4119-98C4-1D23113FDF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1834" y="1918279"/>
            <a:ext cx="2009775" cy="2952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62DD4BC-DE44-4A08-8494-91D6671796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9675" y="2513023"/>
            <a:ext cx="4886325" cy="381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D38CCE9-72CA-49A3-9910-2B0BB6F65DFB}"/>
              </a:ext>
            </a:extLst>
          </p:cNvPr>
          <p:cNvSpPr txBox="1"/>
          <p:nvPr/>
        </p:nvSpPr>
        <p:spPr>
          <a:xfrm>
            <a:off x="203703" y="1648237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SNS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0F4FE8-8D36-4DB3-8E20-002243F075E2}"/>
              </a:ext>
            </a:extLst>
          </p:cNvPr>
          <p:cNvSpPr txBox="1"/>
          <p:nvPr/>
        </p:nvSpPr>
        <p:spPr>
          <a:xfrm>
            <a:off x="302390" y="2463911"/>
            <a:ext cx="62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LS</a:t>
            </a:r>
            <a:endParaRPr lang="zh-CN" altLang="en-US" sz="2400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F17948DB-8099-4BEA-BF7D-96CA390D0219}"/>
              </a:ext>
            </a:extLst>
          </p:cNvPr>
          <p:cNvSpPr/>
          <p:nvPr/>
        </p:nvSpPr>
        <p:spPr>
          <a:xfrm>
            <a:off x="1055279" y="2894023"/>
            <a:ext cx="5166618" cy="9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560BB87-9036-4C88-B66D-334D3CFE778D}"/>
              </a:ext>
            </a:extLst>
          </p:cNvPr>
          <p:cNvSpPr txBox="1"/>
          <p:nvPr/>
        </p:nvSpPr>
        <p:spPr>
          <a:xfrm>
            <a:off x="6347794" y="2613681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SNS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E4407C-96CC-49AA-8CBB-7F1F6D0E8CBC}"/>
              </a:ext>
            </a:extLst>
          </p:cNvPr>
          <p:cNvSpPr txBox="1"/>
          <p:nvPr/>
        </p:nvSpPr>
        <p:spPr>
          <a:xfrm>
            <a:off x="195494" y="3470760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SNS</a:t>
            </a:r>
            <a:endParaRPr lang="zh-CN" altLang="en-US" sz="2400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B650C2B-1755-442C-8D43-A90304EAE9BE}"/>
              </a:ext>
            </a:extLst>
          </p:cNvPr>
          <p:cNvSpPr/>
          <p:nvPr/>
        </p:nvSpPr>
        <p:spPr>
          <a:xfrm>
            <a:off x="1018956" y="4055713"/>
            <a:ext cx="5166618" cy="9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12510E2-9DE3-4055-846D-02944C7B27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5278" y="3284368"/>
            <a:ext cx="4886325" cy="381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1062D41-9961-43C3-A69B-BAB07AF521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128" y="3757301"/>
            <a:ext cx="4943475" cy="27622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992A75E-E798-4470-91F7-E9380B2F8514}"/>
              </a:ext>
            </a:extLst>
          </p:cNvPr>
          <p:cNvSpPr txBox="1"/>
          <p:nvPr/>
        </p:nvSpPr>
        <p:spPr>
          <a:xfrm>
            <a:off x="6347794" y="3572820"/>
            <a:ext cx="54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CT</a:t>
            </a:r>
            <a:endParaRPr lang="zh-CN" altLang="en-US" sz="24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F4D1F5C-E307-43F2-ABE1-260166CA79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7733" y="3315975"/>
            <a:ext cx="100965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6BA9DCC-45CC-4BBE-ACC6-AC50315018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0453" y="3233681"/>
            <a:ext cx="1019175" cy="3429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FB3E7F7-012B-4AED-8715-1D6F33483C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37733" y="3665368"/>
            <a:ext cx="1200150" cy="29527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A6DAAA4-5D8F-41BD-889D-A5BFBE3868F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7883" y="3656014"/>
            <a:ext cx="2047875" cy="295275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DDF35227-FCCC-4C9D-936E-2D8EDA08FF22}"/>
              </a:ext>
            </a:extLst>
          </p:cNvPr>
          <p:cNvSpPr/>
          <p:nvPr/>
        </p:nvSpPr>
        <p:spPr>
          <a:xfrm>
            <a:off x="7042554" y="4013675"/>
            <a:ext cx="3590275" cy="71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61E81A7-031A-40A8-805E-75D68120344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3876" y="4574046"/>
            <a:ext cx="2466975" cy="35242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6A2F2284-9801-49F8-8CFA-0890C8D5CCCF}"/>
              </a:ext>
            </a:extLst>
          </p:cNvPr>
          <p:cNvSpPr txBox="1"/>
          <p:nvPr/>
        </p:nvSpPr>
        <p:spPr>
          <a:xfrm>
            <a:off x="218310" y="4574046"/>
            <a:ext cx="54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CT</a:t>
            </a:r>
            <a:endParaRPr lang="zh-CN" altLang="en-US" sz="2400" dirty="0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7D345EF-536F-4B7B-ACEC-5E04EC005C1C}"/>
              </a:ext>
            </a:extLst>
          </p:cNvPr>
          <p:cNvSpPr/>
          <p:nvPr/>
        </p:nvSpPr>
        <p:spPr>
          <a:xfrm>
            <a:off x="949764" y="5013617"/>
            <a:ext cx="2652501" cy="90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AE8B84B-0237-46E0-8EA4-1B9AE449B475}"/>
              </a:ext>
            </a:extLst>
          </p:cNvPr>
          <p:cNvSpPr txBox="1"/>
          <p:nvPr/>
        </p:nvSpPr>
        <p:spPr>
          <a:xfrm>
            <a:off x="3712969" y="4632222"/>
            <a:ext cx="10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 A</a:t>
            </a:r>
            <a:endParaRPr lang="zh-CN" altLang="en-US" sz="2400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B8406EE-3DAF-4CD3-9F5D-C0966B89B02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24450" y="4478400"/>
            <a:ext cx="971550" cy="3905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D014EE2-E6A0-4543-89DE-6DC0474C78A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10162" y="4887566"/>
            <a:ext cx="1971675" cy="342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87BD3EA-00A3-490B-BD68-23A0456A13D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55244" y="4856826"/>
            <a:ext cx="3771900" cy="333375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id="{BF5DE9F6-6978-42DA-AF5C-CC2EAC6D5F12}"/>
              </a:ext>
            </a:extLst>
          </p:cNvPr>
          <p:cNvSpPr/>
          <p:nvPr/>
        </p:nvSpPr>
        <p:spPr>
          <a:xfrm>
            <a:off x="5096718" y="5200812"/>
            <a:ext cx="5813305" cy="166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653582E-84C0-4DEC-B82D-F0FECEAC2C21}"/>
              </a:ext>
            </a:extLst>
          </p:cNvPr>
          <p:cNvSpPr/>
          <p:nvPr/>
        </p:nvSpPr>
        <p:spPr>
          <a:xfrm>
            <a:off x="7752522" y="770966"/>
            <a:ext cx="3144529" cy="370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D13C60E-83AB-4067-B175-E1C1E1C61785}"/>
              </a:ext>
            </a:extLst>
          </p:cNvPr>
          <p:cNvSpPr/>
          <p:nvPr/>
        </p:nvSpPr>
        <p:spPr>
          <a:xfrm>
            <a:off x="1858617" y="1599187"/>
            <a:ext cx="824948" cy="365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13F6DBC-FCEF-4CFE-9E98-E1EC2B495761}"/>
              </a:ext>
            </a:extLst>
          </p:cNvPr>
          <p:cNvSpPr/>
          <p:nvPr/>
        </p:nvSpPr>
        <p:spPr>
          <a:xfrm>
            <a:off x="3245381" y="1542735"/>
            <a:ext cx="949576" cy="394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1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290A4C-EC83-4CEA-90AB-63F1A4A3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9" y="189257"/>
            <a:ext cx="4257675" cy="4762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38128B4-D9CD-47A2-885B-ECFF95E864CE}"/>
              </a:ext>
            </a:extLst>
          </p:cNvPr>
          <p:cNvSpPr txBox="1"/>
          <p:nvPr/>
        </p:nvSpPr>
        <p:spPr>
          <a:xfrm>
            <a:off x="195494" y="881639"/>
            <a:ext cx="10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 A</a:t>
            </a:r>
            <a:endParaRPr lang="zh-CN" altLang="en-US" sz="2400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5C562135-DD03-4302-B50F-3D853CDBC68E}"/>
              </a:ext>
            </a:extLst>
          </p:cNvPr>
          <p:cNvSpPr/>
          <p:nvPr/>
        </p:nvSpPr>
        <p:spPr>
          <a:xfrm>
            <a:off x="1413657" y="1191121"/>
            <a:ext cx="2894398" cy="1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49D841-A2CE-4ECF-AD5F-55BA87421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55" y="848221"/>
            <a:ext cx="2933700" cy="342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89E13D-5036-4053-83F3-A4C0EB982EDB}"/>
              </a:ext>
            </a:extLst>
          </p:cNvPr>
          <p:cNvSpPr txBox="1"/>
          <p:nvPr/>
        </p:nvSpPr>
        <p:spPr>
          <a:xfrm>
            <a:off x="4578629" y="881639"/>
            <a:ext cx="54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CT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500A13-B751-4939-9961-1BD3E3E17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186" y="1686204"/>
            <a:ext cx="6315075" cy="4095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761F65B-6692-43E4-964B-C35EC6F97088}"/>
              </a:ext>
            </a:extLst>
          </p:cNvPr>
          <p:cNvSpPr txBox="1"/>
          <p:nvPr/>
        </p:nvSpPr>
        <p:spPr>
          <a:xfrm>
            <a:off x="231708" y="1683809"/>
            <a:ext cx="54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CT</a:t>
            </a:r>
            <a:endParaRPr lang="zh-CN" altLang="en-US" sz="2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F543226-300C-49A1-B25C-84BA34352B40}"/>
              </a:ext>
            </a:extLst>
          </p:cNvPr>
          <p:cNvSpPr/>
          <p:nvPr/>
        </p:nvSpPr>
        <p:spPr>
          <a:xfrm>
            <a:off x="1413657" y="2044178"/>
            <a:ext cx="6140082" cy="51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DFCB7C-B328-43FA-93C3-8E36F77B2B2F}"/>
              </a:ext>
            </a:extLst>
          </p:cNvPr>
          <p:cNvSpPr txBox="1"/>
          <p:nvPr/>
        </p:nvSpPr>
        <p:spPr>
          <a:xfrm>
            <a:off x="7728732" y="1683809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SNS</a:t>
            </a:r>
            <a:endParaRPr lang="zh-CN" altLang="en-US" sz="2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4312E03-B1BC-4FDC-915C-AEBA3078EE2E}"/>
              </a:ext>
            </a:extLst>
          </p:cNvPr>
          <p:cNvSpPr/>
          <p:nvPr/>
        </p:nvSpPr>
        <p:spPr>
          <a:xfrm>
            <a:off x="8566012" y="1998957"/>
            <a:ext cx="2087400" cy="110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BD6F29-29ED-4347-ACA8-587146638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862" y="1699197"/>
            <a:ext cx="2171700" cy="2857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C21E152-C4CD-4FB1-BFA2-7E76142CF57D}"/>
              </a:ext>
            </a:extLst>
          </p:cNvPr>
          <p:cNvSpPr txBox="1"/>
          <p:nvPr/>
        </p:nvSpPr>
        <p:spPr>
          <a:xfrm>
            <a:off x="10896625" y="1699197"/>
            <a:ext cx="62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LS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2E292A-E997-466F-A70F-56949FB9BFC5}"/>
              </a:ext>
            </a:extLst>
          </p:cNvPr>
          <p:cNvSpPr txBox="1"/>
          <p:nvPr/>
        </p:nvSpPr>
        <p:spPr>
          <a:xfrm>
            <a:off x="230049" y="2587092"/>
            <a:ext cx="62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LS</a:t>
            </a:r>
            <a:endParaRPr lang="zh-CN" altLang="en-US" sz="2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FD959B2-147D-4211-8F10-C4771BCBD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576" y="2529676"/>
            <a:ext cx="5610225" cy="419100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5A3D22FB-42DD-4544-8E02-FA8BBFCE75EC}"/>
              </a:ext>
            </a:extLst>
          </p:cNvPr>
          <p:cNvSpPr/>
          <p:nvPr/>
        </p:nvSpPr>
        <p:spPr>
          <a:xfrm>
            <a:off x="1262576" y="2948776"/>
            <a:ext cx="5724633" cy="99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4973EA-4DFB-407B-AEA5-14036A77B61E}"/>
              </a:ext>
            </a:extLst>
          </p:cNvPr>
          <p:cNvSpPr txBox="1"/>
          <p:nvPr/>
        </p:nvSpPr>
        <p:spPr>
          <a:xfrm>
            <a:off x="7156174" y="2587092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SNS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F960DA-A936-4BEE-9D2F-82BDEBE171CA}"/>
              </a:ext>
            </a:extLst>
          </p:cNvPr>
          <p:cNvSpPr txBox="1"/>
          <p:nvPr/>
        </p:nvSpPr>
        <p:spPr>
          <a:xfrm>
            <a:off x="195494" y="3578411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SNS</a:t>
            </a:r>
            <a:endParaRPr lang="zh-CN" altLang="en-US" sz="2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5555264-B7AC-4E99-BF65-3B6DA420C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591" y="3521490"/>
            <a:ext cx="6696075" cy="371475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6FA13113-9A39-4D5E-A496-08CC505B70C8}"/>
              </a:ext>
            </a:extLst>
          </p:cNvPr>
          <p:cNvSpPr/>
          <p:nvPr/>
        </p:nvSpPr>
        <p:spPr>
          <a:xfrm>
            <a:off x="1230591" y="3959948"/>
            <a:ext cx="6601444" cy="49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FD5A1A-5780-4586-9149-9B83BF190CE8}"/>
              </a:ext>
            </a:extLst>
          </p:cNvPr>
          <p:cNvSpPr txBox="1"/>
          <p:nvPr/>
        </p:nvSpPr>
        <p:spPr>
          <a:xfrm>
            <a:off x="8126297" y="3518025"/>
            <a:ext cx="54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CT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7294AD-4CCC-4802-B93A-3BC0C35BEB84}"/>
              </a:ext>
            </a:extLst>
          </p:cNvPr>
          <p:cNvSpPr txBox="1"/>
          <p:nvPr/>
        </p:nvSpPr>
        <p:spPr>
          <a:xfrm>
            <a:off x="206491" y="4481694"/>
            <a:ext cx="54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CT</a:t>
            </a:r>
            <a:endParaRPr lang="zh-CN" altLang="en-US" sz="2400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FECDD67-76D4-491A-B241-451A023C20F8}"/>
              </a:ext>
            </a:extLst>
          </p:cNvPr>
          <p:cNvSpPr/>
          <p:nvPr/>
        </p:nvSpPr>
        <p:spPr>
          <a:xfrm>
            <a:off x="1230591" y="5098939"/>
            <a:ext cx="6193939" cy="130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2B06BF3-BD34-4232-9DD1-8180667B51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0591" y="4448629"/>
            <a:ext cx="990600" cy="3143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4AFA58B-A09B-4C3F-8925-B5A87B1A7E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2463" y="4441440"/>
            <a:ext cx="5105400" cy="3143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70A194-D2E7-46A3-8CA6-339A1C8E18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9067" y="4762954"/>
            <a:ext cx="1771650" cy="37147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D2A0FD9-4518-448C-A145-9BA4D10C4649}"/>
              </a:ext>
            </a:extLst>
          </p:cNvPr>
          <p:cNvSpPr txBox="1"/>
          <p:nvPr/>
        </p:nvSpPr>
        <p:spPr>
          <a:xfrm>
            <a:off x="8088493" y="4726604"/>
            <a:ext cx="10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 A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7C339A7-BD15-4F4A-AC4F-018B8BBEF98C}"/>
              </a:ext>
            </a:extLst>
          </p:cNvPr>
          <p:cNvSpPr/>
          <p:nvPr/>
        </p:nvSpPr>
        <p:spPr>
          <a:xfrm>
            <a:off x="5010717" y="1634251"/>
            <a:ext cx="824948" cy="365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9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109374-E03A-489F-9B57-56EC9F96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905"/>
            <a:ext cx="12192000" cy="10731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9FAF05-19A7-4C97-9B5B-28BD91259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89" y="1441017"/>
            <a:ext cx="11591925" cy="4133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82D2CE-7CD2-4AD0-85EE-F9CF5B050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4624"/>
            <a:ext cx="12192000" cy="11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8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172</Words>
  <Application>Microsoft Office PowerPoint</Application>
  <PresentationFormat>宽屏</PresentationFormat>
  <Paragraphs>63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</cp:revision>
  <dcterms:created xsi:type="dcterms:W3CDTF">2018-11-02T06:08:00Z</dcterms:created>
  <dcterms:modified xsi:type="dcterms:W3CDTF">2018-11-02T09:30:37Z</dcterms:modified>
</cp:coreProperties>
</file>