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342" r:id="rId2"/>
    <p:sldId id="343" r:id="rId3"/>
    <p:sldId id="341" r:id="rId4"/>
    <p:sldId id="257" r:id="rId5"/>
    <p:sldId id="337" r:id="rId6"/>
    <p:sldId id="258" r:id="rId7"/>
    <p:sldId id="319" r:id="rId8"/>
    <p:sldId id="324" r:id="rId9"/>
    <p:sldId id="338" r:id="rId10"/>
    <p:sldId id="317" r:id="rId11"/>
    <p:sldId id="339" r:id="rId12"/>
    <p:sldId id="335" r:id="rId13"/>
    <p:sldId id="325" r:id="rId14"/>
    <p:sldId id="318" r:id="rId15"/>
    <p:sldId id="322" r:id="rId16"/>
    <p:sldId id="320" r:id="rId17"/>
    <p:sldId id="323" r:id="rId18"/>
    <p:sldId id="329" r:id="rId19"/>
    <p:sldId id="321" r:id="rId20"/>
    <p:sldId id="330" r:id="rId21"/>
    <p:sldId id="326" r:id="rId22"/>
    <p:sldId id="344" r:id="rId23"/>
    <p:sldId id="331" r:id="rId24"/>
    <p:sldId id="333" r:id="rId25"/>
    <p:sldId id="313" r:id="rId26"/>
    <p:sldId id="334" r:id="rId27"/>
    <p:sldId id="336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57DEB0-4706-4805-B6B7-6DA3A9FC56C9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D8640E1C-98D7-44D0-B9CE-C55A282B9F46}">
      <dgm:prSet phldrT="[文本]"/>
      <dgm:spPr/>
      <dgm:t>
        <a:bodyPr/>
        <a:lstStyle/>
        <a:p>
          <a:r>
            <a:rPr lang="en-US" altLang="zh-CN" dirty="0"/>
            <a:t>21.132.161.13</a:t>
          </a:r>
          <a:endParaRPr lang="zh-CN" altLang="en-US" dirty="0"/>
        </a:p>
      </dgm:t>
    </dgm:pt>
    <dgm:pt modelId="{9715BCBE-BDE3-46E8-AD1C-DCCADC6071FC}" type="parTrans" cxnId="{5ABD595B-1730-49CE-961B-640C639299C2}">
      <dgm:prSet/>
      <dgm:spPr/>
      <dgm:t>
        <a:bodyPr/>
        <a:lstStyle/>
        <a:p>
          <a:endParaRPr lang="zh-CN" altLang="en-US"/>
        </a:p>
      </dgm:t>
    </dgm:pt>
    <dgm:pt modelId="{68830B9D-84FB-4B7A-8147-D595868680E7}" type="sibTrans" cxnId="{5ABD595B-1730-49CE-961B-640C639299C2}">
      <dgm:prSet/>
      <dgm:spPr/>
      <dgm:t>
        <a:bodyPr/>
        <a:lstStyle/>
        <a:p>
          <a:endParaRPr lang="zh-CN" altLang="en-US"/>
        </a:p>
      </dgm:t>
    </dgm:pt>
    <dgm:pt modelId="{382CE388-DBB7-4E63-9055-6889AE0B4CF7}">
      <dgm:prSet phldrT="[文本]"/>
      <dgm:spPr/>
      <dgm:t>
        <a:bodyPr/>
        <a:lstStyle/>
        <a:p>
          <a:r>
            <a:rPr lang="en-US" altLang="zh-CN" dirty="0"/>
            <a:t>21.132.161.13</a:t>
          </a:r>
          <a:endParaRPr lang="zh-CN" altLang="en-US" dirty="0"/>
        </a:p>
      </dgm:t>
    </dgm:pt>
    <dgm:pt modelId="{C93086DB-1A1B-45AB-AACC-11C64DE8D565}" type="parTrans" cxnId="{2553ECEB-6100-42F7-BA71-D0F15F8F7FEA}">
      <dgm:prSet/>
      <dgm:spPr/>
      <dgm:t>
        <a:bodyPr/>
        <a:lstStyle/>
        <a:p>
          <a:endParaRPr lang="zh-CN" altLang="en-US"/>
        </a:p>
      </dgm:t>
    </dgm:pt>
    <dgm:pt modelId="{A604CCB4-83FA-4153-9D20-C13038C69834}" type="sibTrans" cxnId="{2553ECEB-6100-42F7-BA71-D0F15F8F7FEA}">
      <dgm:prSet/>
      <dgm:spPr/>
      <dgm:t>
        <a:bodyPr/>
        <a:lstStyle/>
        <a:p>
          <a:endParaRPr lang="zh-CN" altLang="en-US"/>
        </a:p>
      </dgm:t>
    </dgm:pt>
    <dgm:pt modelId="{E4EA48BE-D536-41FB-BAF1-B43C601EB295}">
      <dgm:prSet phldrT="[文本]"/>
      <dgm:spPr/>
      <dgm:t>
        <a:bodyPr/>
        <a:lstStyle/>
        <a:p>
          <a:r>
            <a:rPr lang="en-US" altLang="zh-CN" dirty="0"/>
            <a:t>21.132.161.14</a:t>
          </a:r>
          <a:endParaRPr lang="zh-CN" altLang="en-US" dirty="0"/>
        </a:p>
      </dgm:t>
    </dgm:pt>
    <dgm:pt modelId="{CF2B50A4-5A40-4DF2-B723-1B3E88F70585}" type="parTrans" cxnId="{774F0F76-CB4B-4F0C-ACCE-2A169AFCC524}">
      <dgm:prSet/>
      <dgm:spPr/>
      <dgm:t>
        <a:bodyPr/>
        <a:lstStyle/>
        <a:p>
          <a:endParaRPr lang="zh-CN" altLang="en-US"/>
        </a:p>
      </dgm:t>
    </dgm:pt>
    <dgm:pt modelId="{894EFCCC-DC27-4551-8883-7C129BE1CDA3}" type="sibTrans" cxnId="{774F0F76-CB4B-4F0C-ACCE-2A169AFCC524}">
      <dgm:prSet/>
      <dgm:spPr/>
      <dgm:t>
        <a:bodyPr/>
        <a:lstStyle/>
        <a:p>
          <a:endParaRPr lang="zh-CN" altLang="en-US"/>
        </a:p>
      </dgm:t>
    </dgm:pt>
    <dgm:pt modelId="{BE33BB60-68D1-4E23-A205-175E3F1657BE}">
      <dgm:prSet phldrT="[文本]"/>
      <dgm:spPr/>
      <dgm:t>
        <a:bodyPr/>
        <a:lstStyle/>
        <a:p>
          <a:r>
            <a:rPr lang="en-US" altLang="zh-CN" dirty="0"/>
            <a:t>21.132.161.15</a:t>
          </a:r>
          <a:endParaRPr lang="zh-CN" altLang="en-US" dirty="0"/>
        </a:p>
      </dgm:t>
    </dgm:pt>
    <dgm:pt modelId="{B2BF3162-8BC0-4CE4-852E-68222126914D}" type="parTrans" cxnId="{8A285A67-1A9F-461F-AD46-4987E168739B}">
      <dgm:prSet/>
      <dgm:spPr/>
      <dgm:t>
        <a:bodyPr/>
        <a:lstStyle/>
        <a:p>
          <a:endParaRPr lang="zh-CN" altLang="en-US"/>
        </a:p>
      </dgm:t>
    </dgm:pt>
    <dgm:pt modelId="{619FD93F-D1F9-470E-9CFB-926C6710CE0A}" type="sibTrans" cxnId="{8A285A67-1A9F-461F-AD46-4987E168739B}">
      <dgm:prSet/>
      <dgm:spPr/>
      <dgm:t>
        <a:bodyPr/>
        <a:lstStyle/>
        <a:p>
          <a:endParaRPr lang="zh-CN" altLang="en-US"/>
        </a:p>
      </dgm:t>
    </dgm:pt>
    <dgm:pt modelId="{54E346B8-9B1E-4129-8282-DF28F610C7C3}">
      <dgm:prSet phldrT="[文本]"/>
      <dgm:spPr/>
      <dgm:t>
        <a:bodyPr/>
        <a:lstStyle/>
        <a:p>
          <a:r>
            <a:rPr lang="en-US" altLang="zh-CN" dirty="0"/>
            <a:t>22.133.161.13</a:t>
          </a:r>
          <a:endParaRPr lang="zh-CN" altLang="en-US" dirty="0"/>
        </a:p>
      </dgm:t>
    </dgm:pt>
    <dgm:pt modelId="{655983AA-1F52-46CD-B091-F64178F5C770}" type="parTrans" cxnId="{DA95AA19-46FF-4625-8104-7608F9717D7D}">
      <dgm:prSet/>
      <dgm:spPr/>
      <dgm:t>
        <a:bodyPr/>
        <a:lstStyle/>
        <a:p>
          <a:endParaRPr lang="zh-CN" altLang="en-US"/>
        </a:p>
      </dgm:t>
    </dgm:pt>
    <dgm:pt modelId="{350831DD-8285-47F9-AF24-35FCA13576D6}" type="sibTrans" cxnId="{DA95AA19-46FF-4625-8104-7608F9717D7D}">
      <dgm:prSet/>
      <dgm:spPr/>
      <dgm:t>
        <a:bodyPr/>
        <a:lstStyle/>
        <a:p>
          <a:endParaRPr lang="zh-CN" altLang="en-US"/>
        </a:p>
      </dgm:t>
    </dgm:pt>
    <dgm:pt modelId="{35227A26-303B-4A5B-AE85-A510F7094F96}">
      <dgm:prSet phldrT="[文本]"/>
      <dgm:spPr/>
      <dgm:t>
        <a:bodyPr/>
        <a:lstStyle/>
        <a:p>
          <a:r>
            <a:rPr lang="en-US" altLang="zh-CN"/>
            <a:t>22.132.161.13</a:t>
          </a:r>
          <a:endParaRPr lang="zh-CN" altLang="en-US" dirty="0"/>
        </a:p>
      </dgm:t>
    </dgm:pt>
    <dgm:pt modelId="{A292B8A6-FE52-4220-B301-7E9C64EBD5C3}" type="parTrans" cxnId="{EBC75EE4-8C78-4869-8CF7-83D271B62814}">
      <dgm:prSet/>
      <dgm:spPr/>
      <dgm:t>
        <a:bodyPr/>
        <a:lstStyle/>
        <a:p>
          <a:endParaRPr lang="zh-CN" altLang="en-US"/>
        </a:p>
      </dgm:t>
    </dgm:pt>
    <dgm:pt modelId="{7F7D778E-E252-4351-8B1B-396EAEE4ED1C}" type="sibTrans" cxnId="{EBC75EE4-8C78-4869-8CF7-83D271B62814}">
      <dgm:prSet/>
      <dgm:spPr/>
      <dgm:t>
        <a:bodyPr/>
        <a:lstStyle/>
        <a:p>
          <a:endParaRPr lang="zh-CN" altLang="en-US"/>
        </a:p>
      </dgm:t>
    </dgm:pt>
    <dgm:pt modelId="{3445028D-EB3D-45FF-AEF3-2B565A4460B8}" type="pres">
      <dgm:prSet presAssocID="{C657DEB0-4706-4805-B6B7-6DA3A9FC56C9}" presName="linear" presStyleCnt="0">
        <dgm:presLayoutVars>
          <dgm:animLvl val="lvl"/>
          <dgm:resizeHandles val="exact"/>
        </dgm:presLayoutVars>
      </dgm:prSet>
      <dgm:spPr/>
    </dgm:pt>
    <dgm:pt modelId="{96DE2D4B-63EA-445D-9E64-66975576F53F}" type="pres">
      <dgm:prSet presAssocID="{D8640E1C-98D7-44D0-B9CE-C55A282B9F46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B1A366A3-94C1-4442-B7A8-8C3E627ABF98}" type="pres">
      <dgm:prSet presAssocID="{68830B9D-84FB-4B7A-8147-D595868680E7}" presName="spacer" presStyleCnt="0"/>
      <dgm:spPr/>
    </dgm:pt>
    <dgm:pt modelId="{55225E18-E361-4419-85A9-EA68F783CB5E}" type="pres">
      <dgm:prSet presAssocID="{382CE388-DBB7-4E63-9055-6889AE0B4CF7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0AFD7EC7-774D-47BF-92E6-29B44AE328BE}" type="pres">
      <dgm:prSet presAssocID="{A604CCB4-83FA-4153-9D20-C13038C69834}" presName="spacer" presStyleCnt="0"/>
      <dgm:spPr/>
    </dgm:pt>
    <dgm:pt modelId="{C0D860A6-BF23-46F0-8B28-70A671E499FD}" type="pres">
      <dgm:prSet presAssocID="{E4EA48BE-D536-41FB-BAF1-B43C601EB295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8955666D-F67C-46DC-99E6-0EBB9BE1D9CA}" type="pres">
      <dgm:prSet presAssocID="{894EFCCC-DC27-4551-8883-7C129BE1CDA3}" presName="spacer" presStyleCnt="0"/>
      <dgm:spPr/>
    </dgm:pt>
    <dgm:pt modelId="{EEDEBC32-CA0E-42DA-B234-81FEDE45EF8C}" type="pres">
      <dgm:prSet presAssocID="{BE33BB60-68D1-4E23-A205-175E3F1657BE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1700566C-7AB6-491E-8FEE-0F90069E60D7}" type="pres">
      <dgm:prSet presAssocID="{619FD93F-D1F9-470E-9CFB-926C6710CE0A}" presName="spacer" presStyleCnt="0"/>
      <dgm:spPr/>
    </dgm:pt>
    <dgm:pt modelId="{D2A42336-633F-433C-B211-6348B6E76FC6}" type="pres">
      <dgm:prSet presAssocID="{35227A26-303B-4A5B-AE85-A510F7094F96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367CA3F1-D166-4F53-92F4-369B1328C88C}" type="pres">
      <dgm:prSet presAssocID="{7F7D778E-E252-4351-8B1B-396EAEE4ED1C}" presName="spacer" presStyleCnt="0"/>
      <dgm:spPr/>
    </dgm:pt>
    <dgm:pt modelId="{CFBF6FFD-CE72-4106-B960-6B9609771A17}" type="pres">
      <dgm:prSet presAssocID="{54E346B8-9B1E-4129-8282-DF28F610C7C3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DA95AA19-46FF-4625-8104-7608F9717D7D}" srcId="{C657DEB0-4706-4805-B6B7-6DA3A9FC56C9}" destId="{54E346B8-9B1E-4129-8282-DF28F610C7C3}" srcOrd="5" destOrd="0" parTransId="{655983AA-1F52-46CD-B091-F64178F5C770}" sibTransId="{350831DD-8285-47F9-AF24-35FCA13576D6}"/>
    <dgm:cxn modelId="{5ABD595B-1730-49CE-961B-640C639299C2}" srcId="{C657DEB0-4706-4805-B6B7-6DA3A9FC56C9}" destId="{D8640E1C-98D7-44D0-B9CE-C55A282B9F46}" srcOrd="0" destOrd="0" parTransId="{9715BCBE-BDE3-46E8-AD1C-DCCADC6071FC}" sibTransId="{68830B9D-84FB-4B7A-8147-D595868680E7}"/>
    <dgm:cxn modelId="{8A285A67-1A9F-461F-AD46-4987E168739B}" srcId="{C657DEB0-4706-4805-B6B7-6DA3A9FC56C9}" destId="{BE33BB60-68D1-4E23-A205-175E3F1657BE}" srcOrd="3" destOrd="0" parTransId="{B2BF3162-8BC0-4CE4-852E-68222126914D}" sibTransId="{619FD93F-D1F9-470E-9CFB-926C6710CE0A}"/>
    <dgm:cxn modelId="{95F67673-F58A-402B-8AC7-A7C1D65811BD}" type="presOf" srcId="{D8640E1C-98D7-44D0-B9CE-C55A282B9F46}" destId="{96DE2D4B-63EA-445D-9E64-66975576F53F}" srcOrd="0" destOrd="0" presId="urn:microsoft.com/office/officeart/2005/8/layout/vList2"/>
    <dgm:cxn modelId="{774F0F76-CB4B-4F0C-ACCE-2A169AFCC524}" srcId="{C657DEB0-4706-4805-B6B7-6DA3A9FC56C9}" destId="{E4EA48BE-D536-41FB-BAF1-B43C601EB295}" srcOrd="2" destOrd="0" parTransId="{CF2B50A4-5A40-4DF2-B723-1B3E88F70585}" sibTransId="{894EFCCC-DC27-4551-8883-7C129BE1CDA3}"/>
    <dgm:cxn modelId="{FB4C4885-54C4-4906-8F4C-DBBDA9981A63}" type="presOf" srcId="{E4EA48BE-D536-41FB-BAF1-B43C601EB295}" destId="{C0D860A6-BF23-46F0-8B28-70A671E499FD}" srcOrd="0" destOrd="0" presId="urn:microsoft.com/office/officeart/2005/8/layout/vList2"/>
    <dgm:cxn modelId="{3D32918E-9656-4811-9B9D-BE0D8385DCB4}" type="presOf" srcId="{54E346B8-9B1E-4129-8282-DF28F610C7C3}" destId="{CFBF6FFD-CE72-4106-B960-6B9609771A17}" srcOrd="0" destOrd="0" presId="urn:microsoft.com/office/officeart/2005/8/layout/vList2"/>
    <dgm:cxn modelId="{192A9095-BBFB-4AEF-9A90-28790BF4ABF8}" type="presOf" srcId="{35227A26-303B-4A5B-AE85-A510F7094F96}" destId="{D2A42336-633F-433C-B211-6348B6E76FC6}" srcOrd="0" destOrd="0" presId="urn:microsoft.com/office/officeart/2005/8/layout/vList2"/>
    <dgm:cxn modelId="{E83A16BB-CEB4-4351-B53F-155C7E1DB4FE}" type="presOf" srcId="{382CE388-DBB7-4E63-9055-6889AE0B4CF7}" destId="{55225E18-E361-4419-85A9-EA68F783CB5E}" srcOrd="0" destOrd="0" presId="urn:microsoft.com/office/officeart/2005/8/layout/vList2"/>
    <dgm:cxn modelId="{C89788CA-A083-4FAD-8701-21DE2076E327}" type="presOf" srcId="{C657DEB0-4706-4805-B6B7-6DA3A9FC56C9}" destId="{3445028D-EB3D-45FF-AEF3-2B565A4460B8}" srcOrd="0" destOrd="0" presId="urn:microsoft.com/office/officeart/2005/8/layout/vList2"/>
    <dgm:cxn modelId="{EBC75EE4-8C78-4869-8CF7-83D271B62814}" srcId="{C657DEB0-4706-4805-B6B7-6DA3A9FC56C9}" destId="{35227A26-303B-4A5B-AE85-A510F7094F96}" srcOrd="4" destOrd="0" parTransId="{A292B8A6-FE52-4220-B301-7E9C64EBD5C3}" sibTransId="{7F7D778E-E252-4351-8B1B-396EAEE4ED1C}"/>
    <dgm:cxn modelId="{2553ECEB-6100-42F7-BA71-D0F15F8F7FEA}" srcId="{C657DEB0-4706-4805-B6B7-6DA3A9FC56C9}" destId="{382CE388-DBB7-4E63-9055-6889AE0B4CF7}" srcOrd="1" destOrd="0" parTransId="{C93086DB-1A1B-45AB-AACC-11C64DE8D565}" sibTransId="{A604CCB4-83FA-4153-9D20-C13038C69834}"/>
    <dgm:cxn modelId="{6B1EAFF4-210F-444C-931B-ADB3745FB76D}" type="presOf" srcId="{BE33BB60-68D1-4E23-A205-175E3F1657BE}" destId="{EEDEBC32-CA0E-42DA-B234-81FEDE45EF8C}" srcOrd="0" destOrd="0" presId="urn:microsoft.com/office/officeart/2005/8/layout/vList2"/>
    <dgm:cxn modelId="{530D3E7A-1084-4C7D-A916-7F8ADFF1CB90}" type="presParOf" srcId="{3445028D-EB3D-45FF-AEF3-2B565A4460B8}" destId="{96DE2D4B-63EA-445D-9E64-66975576F53F}" srcOrd="0" destOrd="0" presId="urn:microsoft.com/office/officeart/2005/8/layout/vList2"/>
    <dgm:cxn modelId="{5C64E7F9-49A9-440C-822B-055E54E5CFF7}" type="presParOf" srcId="{3445028D-EB3D-45FF-AEF3-2B565A4460B8}" destId="{B1A366A3-94C1-4442-B7A8-8C3E627ABF98}" srcOrd="1" destOrd="0" presId="urn:microsoft.com/office/officeart/2005/8/layout/vList2"/>
    <dgm:cxn modelId="{F5FD7C48-C67E-4234-AB73-923F2BA24E88}" type="presParOf" srcId="{3445028D-EB3D-45FF-AEF3-2B565A4460B8}" destId="{55225E18-E361-4419-85A9-EA68F783CB5E}" srcOrd="2" destOrd="0" presId="urn:microsoft.com/office/officeart/2005/8/layout/vList2"/>
    <dgm:cxn modelId="{3FC272B0-2A79-4535-B38D-B75ECB6CF3EA}" type="presParOf" srcId="{3445028D-EB3D-45FF-AEF3-2B565A4460B8}" destId="{0AFD7EC7-774D-47BF-92E6-29B44AE328BE}" srcOrd="3" destOrd="0" presId="urn:microsoft.com/office/officeart/2005/8/layout/vList2"/>
    <dgm:cxn modelId="{A7D4A052-B1F4-4351-92EF-8A7270842670}" type="presParOf" srcId="{3445028D-EB3D-45FF-AEF3-2B565A4460B8}" destId="{C0D860A6-BF23-46F0-8B28-70A671E499FD}" srcOrd="4" destOrd="0" presId="urn:microsoft.com/office/officeart/2005/8/layout/vList2"/>
    <dgm:cxn modelId="{3A0BB3BE-8794-4DFF-9F10-39E9993B3BDF}" type="presParOf" srcId="{3445028D-EB3D-45FF-AEF3-2B565A4460B8}" destId="{8955666D-F67C-46DC-99E6-0EBB9BE1D9CA}" srcOrd="5" destOrd="0" presId="urn:microsoft.com/office/officeart/2005/8/layout/vList2"/>
    <dgm:cxn modelId="{4651FE26-0BEC-4178-84E7-BD266C62EFD4}" type="presParOf" srcId="{3445028D-EB3D-45FF-AEF3-2B565A4460B8}" destId="{EEDEBC32-CA0E-42DA-B234-81FEDE45EF8C}" srcOrd="6" destOrd="0" presId="urn:microsoft.com/office/officeart/2005/8/layout/vList2"/>
    <dgm:cxn modelId="{9025097D-CD67-4EC2-8D2A-529D336D8FA7}" type="presParOf" srcId="{3445028D-EB3D-45FF-AEF3-2B565A4460B8}" destId="{1700566C-7AB6-491E-8FEE-0F90069E60D7}" srcOrd="7" destOrd="0" presId="urn:microsoft.com/office/officeart/2005/8/layout/vList2"/>
    <dgm:cxn modelId="{A3F50F50-DD6C-4BD1-896F-F575C7F744B8}" type="presParOf" srcId="{3445028D-EB3D-45FF-AEF3-2B565A4460B8}" destId="{D2A42336-633F-433C-B211-6348B6E76FC6}" srcOrd="8" destOrd="0" presId="urn:microsoft.com/office/officeart/2005/8/layout/vList2"/>
    <dgm:cxn modelId="{356ED4E5-EA1B-45A2-B563-49DD66377D84}" type="presParOf" srcId="{3445028D-EB3D-45FF-AEF3-2B565A4460B8}" destId="{367CA3F1-D166-4F53-92F4-369B1328C88C}" srcOrd="9" destOrd="0" presId="urn:microsoft.com/office/officeart/2005/8/layout/vList2"/>
    <dgm:cxn modelId="{10779E80-CE2E-409D-A462-42EEB4E081BB}" type="presParOf" srcId="{3445028D-EB3D-45FF-AEF3-2B565A4460B8}" destId="{CFBF6FFD-CE72-4106-B960-6B9609771A17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57DEB0-4706-4805-B6B7-6DA3A9FC56C9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D8640E1C-98D7-44D0-B9CE-C55A282B9F46}">
      <dgm:prSet phldrT="[文本]" custT="1"/>
      <dgm:spPr/>
      <dgm:t>
        <a:bodyPr/>
        <a:lstStyle/>
        <a:p>
          <a:r>
            <a:rPr lang="en-US" altLang="zh-CN" sz="2000" dirty="0"/>
            <a:t>IP: 21.132.161.13</a:t>
          </a:r>
        </a:p>
        <a:p>
          <a:r>
            <a:rPr lang="en-US" altLang="zh-CN" sz="2000" dirty="0"/>
            <a:t>COUNT: 2</a:t>
          </a:r>
          <a:endParaRPr lang="zh-CN" altLang="en-US" sz="2000" dirty="0"/>
        </a:p>
      </dgm:t>
    </dgm:pt>
    <dgm:pt modelId="{9715BCBE-BDE3-46E8-AD1C-DCCADC6071FC}" type="parTrans" cxnId="{5ABD595B-1730-49CE-961B-640C639299C2}">
      <dgm:prSet/>
      <dgm:spPr/>
      <dgm:t>
        <a:bodyPr/>
        <a:lstStyle/>
        <a:p>
          <a:endParaRPr lang="zh-CN" altLang="en-US"/>
        </a:p>
      </dgm:t>
    </dgm:pt>
    <dgm:pt modelId="{68830B9D-84FB-4B7A-8147-D595868680E7}" type="sibTrans" cxnId="{5ABD595B-1730-49CE-961B-640C639299C2}">
      <dgm:prSet/>
      <dgm:spPr/>
      <dgm:t>
        <a:bodyPr/>
        <a:lstStyle/>
        <a:p>
          <a:endParaRPr lang="zh-CN" altLang="en-US"/>
        </a:p>
      </dgm:t>
    </dgm:pt>
    <dgm:pt modelId="{3445028D-EB3D-45FF-AEF3-2B565A4460B8}" type="pres">
      <dgm:prSet presAssocID="{C657DEB0-4706-4805-B6B7-6DA3A9FC56C9}" presName="linear" presStyleCnt="0">
        <dgm:presLayoutVars>
          <dgm:animLvl val="lvl"/>
          <dgm:resizeHandles val="exact"/>
        </dgm:presLayoutVars>
      </dgm:prSet>
      <dgm:spPr/>
    </dgm:pt>
    <dgm:pt modelId="{96DE2D4B-63EA-445D-9E64-66975576F53F}" type="pres">
      <dgm:prSet presAssocID="{D8640E1C-98D7-44D0-B9CE-C55A282B9F46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5ABD595B-1730-49CE-961B-640C639299C2}" srcId="{C657DEB0-4706-4805-B6B7-6DA3A9FC56C9}" destId="{D8640E1C-98D7-44D0-B9CE-C55A282B9F46}" srcOrd="0" destOrd="0" parTransId="{9715BCBE-BDE3-46E8-AD1C-DCCADC6071FC}" sibTransId="{68830B9D-84FB-4B7A-8147-D595868680E7}"/>
    <dgm:cxn modelId="{95F67673-F58A-402B-8AC7-A7C1D65811BD}" type="presOf" srcId="{D8640E1C-98D7-44D0-B9CE-C55A282B9F46}" destId="{96DE2D4B-63EA-445D-9E64-66975576F53F}" srcOrd="0" destOrd="0" presId="urn:microsoft.com/office/officeart/2005/8/layout/vList2"/>
    <dgm:cxn modelId="{C89788CA-A083-4FAD-8701-21DE2076E327}" type="presOf" srcId="{C657DEB0-4706-4805-B6B7-6DA3A9FC56C9}" destId="{3445028D-EB3D-45FF-AEF3-2B565A4460B8}" srcOrd="0" destOrd="0" presId="urn:microsoft.com/office/officeart/2005/8/layout/vList2"/>
    <dgm:cxn modelId="{530D3E7A-1084-4C7D-A916-7F8ADFF1CB90}" type="presParOf" srcId="{3445028D-EB3D-45FF-AEF3-2B565A4460B8}" destId="{96DE2D4B-63EA-445D-9E64-66975576F53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657DEB0-4706-4805-B6B7-6DA3A9FC56C9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D8640E1C-98D7-44D0-B9CE-C55A282B9F46}">
      <dgm:prSet phldrT="[文本]"/>
      <dgm:spPr/>
      <dgm:t>
        <a:bodyPr/>
        <a:lstStyle/>
        <a:p>
          <a:r>
            <a:rPr lang="en-US" altLang="zh-CN" dirty="0"/>
            <a:t>21.132.161.13</a:t>
          </a:r>
          <a:endParaRPr lang="zh-CN" altLang="en-US" dirty="0"/>
        </a:p>
      </dgm:t>
    </dgm:pt>
    <dgm:pt modelId="{9715BCBE-BDE3-46E8-AD1C-DCCADC6071FC}" type="parTrans" cxnId="{5ABD595B-1730-49CE-961B-640C639299C2}">
      <dgm:prSet/>
      <dgm:spPr/>
      <dgm:t>
        <a:bodyPr/>
        <a:lstStyle/>
        <a:p>
          <a:endParaRPr lang="zh-CN" altLang="en-US"/>
        </a:p>
      </dgm:t>
    </dgm:pt>
    <dgm:pt modelId="{68830B9D-84FB-4B7A-8147-D595868680E7}" type="sibTrans" cxnId="{5ABD595B-1730-49CE-961B-640C639299C2}">
      <dgm:prSet/>
      <dgm:spPr/>
      <dgm:t>
        <a:bodyPr/>
        <a:lstStyle/>
        <a:p>
          <a:endParaRPr lang="zh-CN" altLang="en-US"/>
        </a:p>
      </dgm:t>
    </dgm:pt>
    <dgm:pt modelId="{382CE388-DBB7-4E63-9055-6889AE0B4CF7}">
      <dgm:prSet phldrT="[文本]"/>
      <dgm:spPr/>
      <dgm:t>
        <a:bodyPr/>
        <a:lstStyle/>
        <a:p>
          <a:r>
            <a:rPr lang="en-US" altLang="zh-CN" dirty="0"/>
            <a:t>21.132.161.13</a:t>
          </a:r>
          <a:endParaRPr lang="zh-CN" altLang="en-US" dirty="0"/>
        </a:p>
      </dgm:t>
    </dgm:pt>
    <dgm:pt modelId="{C93086DB-1A1B-45AB-AACC-11C64DE8D565}" type="parTrans" cxnId="{2553ECEB-6100-42F7-BA71-D0F15F8F7FEA}">
      <dgm:prSet/>
      <dgm:spPr/>
      <dgm:t>
        <a:bodyPr/>
        <a:lstStyle/>
        <a:p>
          <a:endParaRPr lang="zh-CN" altLang="en-US"/>
        </a:p>
      </dgm:t>
    </dgm:pt>
    <dgm:pt modelId="{A604CCB4-83FA-4153-9D20-C13038C69834}" type="sibTrans" cxnId="{2553ECEB-6100-42F7-BA71-D0F15F8F7FEA}">
      <dgm:prSet/>
      <dgm:spPr/>
      <dgm:t>
        <a:bodyPr/>
        <a:lstStyle/>
        <a:p>
          <a:endParaRPr lang="zh-CN" altLang="en-US"/>
        </a:p>
      </dgm:t>
    </dgm:pt>
    <dgm:pt modelId="{E4EA48BE-D536-41FB-BAF1-B43C601EB295}">
      <dgm:prSet phldrT="[文本]"/>
      <dgm:spPr/>
      <dgm:t>
        <a:bodyPr/>
        <a:lstStyle/>
        <a:p>
          <a:r>
            <a:rPr lang="en-US" altLang="zh-CN" dirty="0"/>
            <a:t>21.132.161.14</a:t>
          </a:r>
          <a:endParaRPr lang="zh-CN" altLang="en-US" dirty="0"/>
        </a:p>
      </dgm:t>
    </dgm:pt>
    <dgm:pt modelId="{CF2B50A4-5A40-4DF2-B723-1B3E88F70585}" type="parTrans" cxnId="{774F0F76-CB4B-4F0C-ACCE-2A169AFCC524}">
      <dgm:prSet/>
      <dgm:spPr/>
      <dgm:t>
        <a:bodyPr/>
        <a:lstStyle/>
        <a:p>
          <a:endParaRPr lang="zh-CN" altLang="en-US"/>
        </a:p>
      </dgm:t>
    </dgm:pt>
    <dgm:pt modelId="{894EFCCC-DC27-4551-8883-7C129BE1CDA3}" type="sibTrans" cxnId="{774F0F76-CB4B-4F0C-ACCE-2A169AFCC524}">
      <dgm:prSet/>
      <dgm:spPr/>
      <dgm:t>
        <a:bodyPr/>
        <a:lstStyle/>
        <a:p>
          <a:endParaRPr lang="zh-CN" altLang="en-US"/>
        </a:p>
      </dgm:t>
    </dgm:pt>
    <dgm:pt modelId="{BE33BB60-68D1-4E23-A205-175E3F1657BE}">
      <dgm:prSet phldrT="[文本]"/>
      <dgm:spPr/>
      <dgm:t>
        <a:bodyPr/>
        <a:lstStyle/>
        <a:p>
          <a:r>
            <a:rPr lang="en-US" altLang="zh-CN" dirty="0"/>
            <a:t>21.132.161.15</a:t>
          </a:r>
          <a:endParaRPr lang="zh-CN" altLang="en-US" dirty="0"/>
        </a:p>
      </dgm:t>
    </dgm:pt>
    <dgm:pt modelId="{B2BF3162-8BC0-4CE4-852E-68222126914D}" type="parTrans" cxnId="{8A285A67-1A9F-461F-AD46-4987E168739B}">
      <dgm:prSet/>
      <dgm:spPr/>
      <dgm:t>
        <a:bodyPr/>
        <a:lstStyle/>
        <a:p>
          <a:endParaRPr lang="zh-CN" altLang="en-US"/>
        </a:p>
      </dgm:t>
    </dgm:pt>
    <dgm:pt modelId="{619FD93F-D1F9-470E-9CFB-926C6710CE0A}" type="sibTrans" cxnId="{8A285A67-1A9F-461F-AD46-4987E168739B}">
      <dgm:prSet/>
      <dgm:spPr/>
      <dgm:t>
        <a:bodyPr/>
        <a:lstStyle/>
        <a:p>
          <a:endParaRPr lang="zh-CN" altLang="en-US"/>
        </a:p>
      </dgm:t>
    </dgm:pt>
    <dgm:pt modelId="{54E346B8-9B1E-4129-8282-DF28F610C7C3}">
      <dgm:prSet phldrT="[文本]"/>
      <dgm:spPr/>
      <dgm:t>
        <a:bodyPr/>
        <a:lstStyle/>
        <a:p>
          <a:r>
            <a:rPr lang="en-US" altLang="zh-CN" dirty="0"/>
            <a:t>22.133.161.13</a:t>
          </a:r>
          <a:endParaRPr lang="zh-CN" altLang="en-US" dirty="0"/>
        </a:p>
      </dgm:t>
    </dgm:pt>
    <dgm:pt modelId="{655983AA-1F52-46CD-B091-F64178F5C770}" type="parTrans" cxnId="{DA95AA19-46FF-4625-8104-7608F9717D7D}">
      <dgm:prSet/>
      <dgm:spPr/>
      <dgm:t>
        <a:bodyPr/>
        <a:lstStyle/>
        <a:p>
          <a:endParaRPr lang="zh-CN" altLang="en-US"/>
        </a:p>
      </dgm:t>
    </dgm:pt>
    <dgm:pt modelId="{350831DD-8285-47F9-AF24-35FCA13576D6}" type="sibTrans" cxnId="{DA95AA19-46FF-4625-8104-7608F9717D7D}">
      <dgm:prSet/>
      <dgm:spPr/>
      <dgm:t>
        <a:bodyPr/>
        <a:lstStyle/>
        <a:p>
          <a:endParaRPr lang="zh-CN" altLang="en-US"/>
        </a:p>
      </dgm:t>
    </dgm:pt>
    <dgm:pt modelId="{106A65FD-2D89-48C3-815E-CB6A35F23514}">
      <dgm:prSet phldrT="[文本]"/>
      <dgm:spPr/>
      <dgm:t>
        <a:bodyPr/>
        <a:lstStyle/>
        <a:p>
          <a:r>
            <a:rPr lang="en-US" altLang="zh-CN"/>
            <a:t>22.132.161.13</a:t>
          </a:r>
          <a:endParaRPr lang="zh-CN" altLang="en-US" dirty="0"/>
        </a:p>
      </dgm:t>
    </dgm:pt>
    <dgm:pt modelId="{04C4F660-934C-4733-8249-C4F3D0950E3E}" type="parTrans" cxnId="{A28A34F0-F2B0-4137-AEF7-92270D0F5254}">
      <dgm:prSet/>
      <dgm:spPr/>
      <dgm:t>
        <a:bodyPr/>
        <a:lstStyle/>
        <a:p>
          <a:endParaRPr lang="zh-CN" altLang="en-US"/>
        </a:p>
      </dgm:t>
    </dgm:pt>
    <dgm:pt modelId="{6450F05A-49E6-48E6-AE89-B1E405A1907F}" type="sibTrans" cxnId="{A28A34F0-F2B0-4137-AEF7-92270D0F5254}">
      <dgm:prSet/>
      <dgm:spPr/>
      <dgm:t>
        <a:bodyPr/>
        <a:lstStyle/>
        <a:p>
          <a:endParaRPr lang="zh-CN" altLang="en-US"/>
        </a:p>
      </dgm:t>
    </dgm:pt>
    <dgm:pt modelId="{3445028D-EB3D-45FF-AEF3-2B565A4460B8}" type="pres">
      <dgm:prSet presAssocID="{C657DEB0-4706-4805-B6B7-6DA3A9FC56C9}" presName="linear" presStyleCnt="0">
        <dgm:presLayoutVars>
          <dgm:animLvl val="lvl"/>
          <dgm:resizeHandles val="exact"/>
        </dgm:presLayoutVars>
      </dgm:prSet>
      <dgm:spPr/>
    </dgm:pt>
    <dgm:pt modelId="{96DE2D4B-63EA-445D-9E64-66975576F53F}" type="pres">
      <dgm:prSet presAssocID="{D8640E1C-98D7-44D0-B9CE-C55A282B9F46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B1A366A3-94C1-4442-B7A8-8C3E627ABF98}" type="pres">
      <dgm:prSet presAssocID="{68830B9D-84FB-4B7A-8147-D595868680E7}" presName="spacer" presStyleCnt="0"/>
      <dgm:spPr/>
    </dgm:pt>
    <dgm:pt modelId="{55225E18-E361-4419-85A9-EA68F783CB5E}" type="pres">
      <dgm:prSet presAssocID="{382CE388-DBB7-4E63-9055-6889AE0B4CF7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0AFD7EC7-774D-47BF-92E6-29B44AE328BE}" type="pres">
      <dgm:prSet presAssocID="{A604CCB4-83FA-4153-9D20-C13038C69834}" presName="spacer" presStyleCnt="0"/>
      <dgm:spPr/>
    </dgm:pt>
    <dgm:pt modelId="{C0D860A6-BF23-46F0-8B28-70A671E499FD}" type="pres">
      <dgm:prSet presAssocID="{E4EA48BE-D536-41FB-BAF1-B43C601EB295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8955666D-F67C-46DC-99E6-0EBB9BE1D9CA}" type="pres">
      <dgm:prSet presAssocID="{894EFCCC-DC27-4551-8883-7C129BE1CDA3}" presName="spacer" presStyleCnt="0"/>
      <dgm:spPr/>
    </dgm:pt>
    <dgm:pt modelId="{EEDEBC32-CA0E-42DA-B234-81FEDE45EF8C}" type="pres">
      <dgm:prSet presAssocID="{BE33BB60-68D1-4E23-A205-175E3F1657BE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1700566C-7AB6-491E-8FEE-0F90069E60D7}" type="pres">
      <dgm:prSet presAssocID="{619FD93F-D1F9-470E-9CFB-926C6710CE0A}" presName="spacer" presStyleCnt="0"/>
      <dgm:spPr/>
    </dgm:pt>
    <dgm:pt modelId="{97A64E36-6CED-47A5-8751-1B6B6BC1D3E2}" type="pres">
      <dgm:prSet presAssocID="{106A65FD-2D89-48C3-815E-CB6A35F23514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9DD1C10A-B59E-4E6C-8D65-2BF99950CE45}" type="pres">
      <dgm:prSet presAssocID="{6450F05A-49E6-48E6-AE89-B1E405A1907F}" presName="spacer" presStyleCnt="0"/>
      <dgm:spPr/>
    </dgm:pt>
    <dgm:pt modelId="{CFBF6FFD-CE72-4106-B960-6B9609771A17}" type="pres">
      <dgm:prSet presAssocID="{54E346B8-9B1E-4129-8282-DF28F610C7C3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DA95AA19-46FF-4625-8104-7608F9717D7D}" srcId="{C657DEB0-4706-4805-B6B7-6DA3A9FC56C9}" destId="{54E346B8-9B1E-4129-8282-DF28F610C7C3}" srcOrd="5" destOrd="0" parTransId="{655983AA-1F52-46CD-B091-F64178F5C770}" sibTransId="{350831DD-8285-47F9-AF24-35FCA13576D6}"/>
    <dgm:cxn modelId="{5ABD595B-1730-49CE-961B-640C639299C2}" srcId="{C657DEB0-4706-4805-B6B7-6DA3A9FC56C9}" destId="{D8640E1C-98D7-44D0-B9CE-C55A282B9F46}" srcOrd="0" destOrd="0" parTransId="{9715BCBE-BDE3-46E8-AD1C-DCCADC6071FC}" sibTransId="{68830B9D-84FB-4B7A-8147-D595868680E7}"/>
    <dgm:cxn modelId="{4F3D4042-FCA9-4A14-BFE9-5A5EAE254469}" type="presOf" srcId="{106A65FD-2D89-48C3-815E-CB6A35F23514}" destId="{97A64E36-6CED-47A5-8751-1B6B6BC1D3E2}" srcOrd="0" destOrd="0" presId="urn:microsoft.com/office/officeart/2005/8/layout/vList2"/>
    <dgm:cxn modelId="{8A285A67-1A9F-461F-AD46-4987E168739B}" srcId="{C657DEB0-4706-4805-B6B7-6DA3A9FC56C9}" destId="{BE33BB60-68D1-4E23-A205-175E3F1657BE}" srcOrd="3" destOrd="0" parTransId="{B2BF3162-8BC0-4CE4-852E-68222126914D}" sibTransId="{619FD93F-D1F9-470E-9CFB-926C6710CE0A}"/>
    <dgm:cxn modelId="{95F67673-F58A-402B-8AC7-A7C1D65811BD}" type="presOf" srcId="{D8640E1C-98D7-44D0-B9CE-C55A282B9F46}" destId="{96DE2D4B-63EA-445D-9E64-66975576F53F}" srcOrd="0" destOrd="0" presId="urn:microsoft.com/office/officeart/2005/8/layout/vList2"/>
    <dgm:cxn modelId="{774F0F76-CB4B-4F0C-ACCE-2A169AFCC524}" srcId="{C657DEB0-4706-4805-B6B7-6DA3A9FC56C9}" destId="{E4EA48BE-D536-41FB-BAF1-B43C601EB295}" srcOrd="2" destOrd="0" parTransId="{CF2B50A4-5A40-4DF2-B723-1B3E88F70585}" sibTransId="{894EFCCC-DC27-4551-8883-7C129BE1CDA3}"/>
    <dgm:cxn modelId="{FB4C4885-54C4-4906-8F4C-DBBDA9981A63}" type="presOf" srcId="{E4EA48BE-D536-41FB-BAF1-B43C601EB295}" destId="{C0D860A6-BF23-46F0-8B28-70A671E499FD}" srcOrd="0" destOrd="0" presId="urn:microsoft.com/office/officeart/2005/8/layout/vList2"/>
    <dgm:cxn modelId="{3D32918E-9656-4811-9B9D-BE0D8385DCB4}" type="presOf" srcId="{54E346B8-9B1E-4129-8282-DF28F610C7C3}" destId="{CFBF6FFD-CE72-4106-B960-6B9609771A17}" srcOrd="0" destOrd="0" presId="urn:microsoft.com/office/officeart/2005/8/layout/vList2"/>
    <dgm:cxn modelId="{E83A16BB-CEB4-4351-B53F-155C7E1DB4FE}" type="presOf" srcId="{382CE388-DBB7-4E63-9055-6889AE0B4CF7}" destId="{55225E18-E361-4419-85A9-EA68F783CB5E}" srcOrd="0" destOrd="0" presId="urn:microsoft.com/office/officeart/2005/8/layout/vList2"/>
    <dgm:cxn modelId="{C89788CA-A083-4FAD-8701-21DE2076E327}" type="presOf" srcId="{C657DEB0-4706-4805-B6B7-6DA3A9FC56C9}" destId="{3445028D-EB3D-45FF-AEF3-2B565A4460B8}" srcOrd="0" destOrd="0" presId="urn:microsoft.com/office/officeart/2005/8/layout/vList2"/>
    <dgm:cxn modelId="{2553ECEB-6100-42F7-BA71-D0F15F8F7FEA}" srcId="{C657DEB0-4706-4805-B6B7-6DA3A9FC56C9}" destId="{382CE388-DBB7-4E63-9055-6889AE0B4CF7}" srcOrd="1" destOrd="0" parTransId="{C93086DB-1A1B-45AB-AACC-11C64DE8D565}" sibTransId="{A604CCB4-83FA-4153-9D20-C13038C69834}"/>
    <dgm:cxn modelId="{A28A34F0-F2B0-4137-AEF7-92270D0F5254}" srcId="{C657DEB0-4706-4805-B6B7-6DA3A9FC56C9}" destId="{106A65FD-2D89-48C3-815E-CB6A35F23514}" srcOrd="4" destOrd="0" parTransId="{04C4F660-934C-4733-8249-C4F3D0950E3E}" sibTransId="{6450F05A-49E6-48E6-AE89-B1E405A1907F}"/>
    <dgm:cxn modelId="{6B1EAFF4-210F-444C-931B-ADB3745FB76D}" type="presOf" srcId="{BE33BB60-68D1-4E23-A205-175E3F1657BE}" destId="{EEDEBC32-CA0E-42DA-B234-81FEDE45EF8C}" srcOrd="0" destOrd="0" presId="urn:microsoft.com/office/officeart/2005/8/layout/vList2"/>
    <dgm:cxn modelId="{530D3E7A-1084-4C7D-A916-7F8ADFF1CB90}" type="presParOf" srcId="{3445028D-EB3D-45FF-AEF3-2B565A4460B8}" destId="{96DE2D4B-63EA-445D-9E64-66975576F53F}" srcOrd="0" destOrd="0" presId="urn:microsoft.com/office/officeart/2005/8/layout/vList2"/>
    <dgm:cxn modelId="{5C64E7F9-49A9-440C-822B-055E54E5CFF7}" type="presParOf" srcId="{3445028D-EB3D-45FF-AEF3-2B565A4460B8}" destId="{B1A366A3-94C1-4442-B7A8-8C3E627ABF98}" srcOrd="1" destOrd="0" presId="urn:microsoft.com/office/officeart/2005/8/layout/vList2"/>
    <dgm:cxn modelId="{F5FD7C48-C67E-4234-AB73-923F2BA24E88}" type="presParOf" srcId="{3445028D-EB3D-45FF-AEF3-2B565A4460B8}" destId="{55225E18-E361-4419-85A9-EA68F783CB5E}" srcOrd="2" destOrd="0" presId="urn:microsoft.com/office/officeart/2005/8/layout/vList2"/>
    <dgm:cxn modelId="{3FC272B0-2A79-4535-B38D-B75ECB6CF3EA}" type="presParOf" srcId="{3445028D-EB3D-45FF-AEF3-2B565A4460B8}" destId="{0AFD7EC7-774D-47BF-92E6-29B44AE328BE}" srcOrd="3" destOrd="0" presId="urn:microsoft.com/office/officeart/2005/8/layout/vList2"/>
    <dgm:cxn modelId="{A7D4A052-B1F4-4351-92EF-8A7270842670}" type="presParOf" srcId="{3445028D-EB3D-45FF-AEF3-2B565A4460B8}" destId="{C0D860A6-BF23-46F0-8B28-70A671E499FD}" srcOrd="4" destOrd="0" presId="urn:microsoft.com/office/officeart/2005/8/layout/vList2"/>
    <dgm:cxn modelId="{3A0BB3BE-8794-4DFF-9F10-39E9993B3BDF}" type="presParOf" srcId="{3445028D-EB3D-45FF-AEF3-2B565A4460B8}" destId="{8955666D-F67C-46DC-99E6-0EBB9BE1D9CA}" srcOrd="5" destOrd="0" presId="urn:microsoft.com/office/officeart/2005/8/layout/vList2"/>
    <dgm:cxn modelId="{4651FE26-0BEC-4178-84E7-BD266C62EFD4}" type="presParOf" srcId="{3445028D-EB3D-45FF-AEF3-2B565A4460B8}" destId="{EEDEBC32-CA0E-42DA-B234-81FEDE45EF8C}" srcOrd="6" destOrd="0" presId="urn:microsoft.com/office/officeart/2005/8/layout/vList2"/>
    <dgm:cxn modelId="{9025097D-CD67-4EC2-8D2A-529D336D8FA7}" type="presParOf" srcId="{3445028D-EB3D-45FF-AEF3-2B565A4460B8}" destId="{1700566C-7AB6-491E-8FEE-0F90069E60D7}" srcOrd="7" destOrd="0" presId="urn:microsoft.com/office/officeart/2005/8/layout/vList2"/>
    <dgm:cxn modelId="{F83051A5-9263-462F-B6DF-7521A115AA84}" type="presParOf" srcId="{3445028D-EB3D-45FF-AEF3-2B565A4460B8}" destId="{97A64E36-6CED-47A5-8751-1B6B6BC1D3E2}" srcOrd="8" destOrd="0" presId="urn:microsoft.com/office/officeart/2005/8/layout/vList2"/>
    <dgm:cxn modelId="{74BE87B6-2DEB-467E-9917-30BEB5CD36D4}" type="presParOf" srcId="{3445028D-EB3D-45FF-AEF3-2B565A4460B8}" destId="{9DD1C10A-B59E-4E6C-8D65-2BF99950CE45}" srcOrd="9" destOrd="0" presId="urn:microsoft.com/office/officeart/2005/8/layout/vList2"/>
    <dgm:cxn modelId="{10779E80-CE2E-409D-A462-42EEB4E081BB}" type="presParOf" srcId="{3445028D-EB3D-45FF-AEF3-2B565A4460B8}" destId="{CFBF6FFD-CE72-4106-B960-6B9609771A17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657DEB0-4706-4805-B6B7-6DA3A9FC56C9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D8640E1C-98D7-44D0-B9CE-C55A282B9F46}">
      <dgm:prSet phldrT="[文本]" custT="1"/>
      <dgm:spPr/>
      <dgm:t>
        <a:bodyPr/>
        <a:lstStyle/>
        <a:p>
          <a:r>
            <a:rPr lang="en-US" altLang="zh-CN" sz="2000" dirty="0"/>
            <a:t>IP: 21.132.161.13</a:t>
          </a:r>
        </a:p>
        <a:p>
          <a:r>
            <a:rPr lang="en-US" altLang="zh-CN" sz="2000" dirty="0"/>
            <a:t>COUNT: 2</a:t>
          </a:r>
          <a:endParaRPr lang="zh-CN" altLang="en-US" sz="2000" dirty="0"/>
        </a:p>
      </dgm:t>
    </dgm:pt>
    <dgm:pt modelId="{9715BCBE-BDE3-46E8-AD1C-DCCADC6071FC}" type="parTrans" cxnId="{5ABD595B-1730-49CE-961B-640C639299C2}">
      <dgm:prSet/>
      <dgm:spPr/>
      <dgm:t>
        <a:bodyPr/>
        <a:lstStyle/>
        <a:p>
          <a:endParaRPr lang="zh-CN" altLang="en-US"/>
        </a:p>
      </dgm:t>
    </dgm:pt>
    <dgm:pt modelId="{68830B9D-84FB-4B7A-8147-D595868680E7}" type="sibTrans" cxnId="{5ABD595B-1730-49CE-961B-640C639299C2}">
      <dgm:prSet/>
      <dgm:spPr/>
      <dgm:t>
        <a:bodyPr/>
        <a:lstStyle/>
        <a:p>
          <a:endParaRPr lang="zh-CN" altLang="en-US"/>
        </a:p>
      </dgm:t>
    </dgm:pt>
    <dgm:pt modelId="{D8CE74C9-849D-497C-B9FF-DD215420E56D}">
      <dgm:prSet phldrT="[文本]" custT="1"/>
      <dgm:spPr/>
      <dgm:t>
        <a:bodyPr/>
        <a:lstStyle/>
        <a:p>
          <a:r>
            <a:rPr lang="en-US" altLang="zh-CN" sz="2000" dirty="0"/>
            <a:t>IP: 21.132.161.*</a:t>
          </a:r>
        </a:p>
        <a:p>
          <a:r>
            <a:rPr lang="en-US" altLang="zh-CN" sz="2000" dirty="0"/>
            <a:t>COUNT: 2</a:t>
          </a:r>
          <a:endParaRPr lang="zh-CN" altLang="en-US" sz="2000" dirty="0"/>
        </a:p>
      </dgm:t>
    </dgm:pt>
    <dgm:pt modelId="{366A756E-B52A-47DF-93FA-59BADB92E504}" type="parTrans" cxnId="{58C02E81-0FFD-4868-AC35-45543D64096A}">
      <dgm:prSet/>
      <dgm:spPr/>
      <dgm:t>
        <a:bodyPr/>
        <a:lstStyle/>
        <a:p>
          <a:endParaRPr lang="zh-CN" altLang="en-US"/>
        </a:p>
      </dgm:t>
    </dgm:pt>
    <dgm:pt modelId="{70258CC8-A541-4906-B0C3-B4591F1247F1}" type="sibTrans" cxnId="{58C02E81-0FFD-4868-AC35-45543D64096A}">
      <dgm:prSet/>
      <dgm:spPr/>
      <dgm:t>
        <a:bodyPr/>
        <a:lstStyle/>
        <a:p>
          <a:endParaRPr lang="zh-CN" altLang="en-US"/>
        </a:p>
      </dgm:t>
    </dgm:pt>
    <dgm:pt modelId="{538AA52A-EC7A-45FD-A1AD-8C11D794E60B}">
      <dgm:prSet phldrT="[文本]" custT="1"/>
      <dgm:spPr/>
      <dgm:t>
        <a:bodyPr/>
        <a:lstStyle/>
        <a:p>
          <a:r>
            <a:rPr lang="en-US" altLang="zh-CN" sz="2000" dirty="0"/>
            <a:t>IP: 22.*.*.*</a:t>
          </a:r>
        </a:p>
        <a:p>
          <a:r>
            <a:rPr lang="en-US" altLang="zh-CN" sz="2000" dirty="0"/>
            <a:t>COUNT: 2</a:t>
          </a:r>
          <a:endParaRPr lang="zh-CN" altLang="en-US" sz="2000" dirty="0"/>
        </a:p>
      </dgm:t>
    </dgm:pt>
    <dgm:pt modelId="{EFE9546D-5E1D-4DD0-8E03-5B4152C34B8B}" type="parTrans" cxnId="{C897FDEE-31CC-4A52-94A2-787EA61A8C1B}">
      <dgm:prSet/>
      <dgm:spPr/>
      <dgm:t>
        <a:bodyPr/>
        <a:lstStyle/>
        <a:p>
          <a:endParaRPr lang="zh-CN" altLang="en-US"/>
        </a:p>
      </dgm:t>
    </dgm:pt>
    <dgm:pt modelId="{DD44C23A-3EC5-434A-A65B-6DEFF1BD43EE}" type="sibTrans" cxnId="{C897FDEE-31CC-4A52-94A2-787EA61A8C1B}">
      <dgm:prSet/>
      <dgm:spPr/>
      <dgm:t>
        <a:bodyPr/>
        <a:lstStyle/>
        <a:p>
          <a:endParaRPr lang="zh-CN" altLang="en-US"/>
        </a:p>
      </dgm:t>
    </dgm:pt>
    <dgm:pt modelId="{3445028D-EB3D-45FF-AEF3-2B565A4460B8}" type="pres">
      <dgm:prSet presAssocID="{C657DEB0-4706-4805-B6B7-6DA3A9FC56C9}" presName="linear" presStyleCnt="0">
        <dgm:presLayoutVars>
          <dgm:animLvl val="lvl"/>
          <dgm:resizeHandles val="exact"/>
        </dgm:presLayoutVars>
      </dgm:prSet>
      <dgm:spPr/>
    </dgm:pt>
    <dgm:pt modelId="{96DE2D4B-63EA-445D-9E64-66975576F53F}" type="pres">
      <dgm:prSet presAssocID="{D8640E1C-98D7-44D0-B9CE-C55A282B9F4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EC53E29-0D9E-4CAD-84C7-84D06F5FC26B}" type="pres">
      <dgm:prSet presAssocID="{68830B9D-84FB-4B7A-8147-D595868680E7}" presName="spacer" presStyleCnt="0"/>
      <dgm:spPr/>
    </dgm:pt>
    <dgm:pt modelId="{E378E4AC-55C8-4CBF-991B-892ACD15390C}" type="pres">
      <dgm:prSet presAssocID="{D8CE74C9-849D-497C-B9FF-DD215420E56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F18D7CA-354D-42AE-B127-EA29D2A6089E}" type="pres">
      <dgm:prSet presAssocID="{70258CC8-A541-4906-B0C3-B4591F1247F1}" presName="spacer" presStyleCnt="0"/>
      <dgm:spPr/>
    </dgm:pt>
    <dgm:pt modelId="{7C08C923-2F18-495B-8FC1-50E6D80523E1}" type="pres">
      <dgm:prSet presAssocID="{538AA52A-EC7A-45FD-A1AD-8C11D794E60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ABD595B-1730-49CE-961B-640C639299C2}" srcId="{C657DEB0-4706-4805-B6B7-6DA3A9FC56C9}" destId="{D8640E1C-98D7-44D0-B9CE-C55A282B9F46}" srcOrd="0" destOrd="0" parTransId="{9715BCBE-BDE3-46E8-AD1C-DCCADC6071FC}" sibTransId="{68830B9D-84FB-4B7A-8147-D595868680E7}"/>
    <dgm:cxn modelId="{95F67673-F58A-402B-8AC7-A7C1D65811BD}" type="presOf" srcId="{D8640E1C-98D7-44D0-B9CE-C55A282B9F46}" destId="{96DE2D4B-63EA-445D-9E64-66975576F53F}" srcOrd="0" destOrd="0" presId="urn:microsoft.com/office/officeart/2005/8/layout/vList2"/>
    <dgm:cxn modelId="{58C02E81-0FFD-4868-AC35-45543D64096A}" srcId="{C657DEB0-4706-4805-B6B7-6DA3A9FC56C9}" destId="{D8CE74C9-849D-497C-B9FF-DD215420E56D}" srcOrd="1" destOrd="0" parTransId="{366A756E-B52A-47DF-93FA-59BADB92E504}" sibTransId="{70258CC8-A541-4906-B0C3-B4591F1247F1}"/>
    <dgm:cxn modelId="{2522E7AD-88B4-4C6E-8BC7-6CF493E47192}" type="presOf" srcId="{D8CE74C9-849D-497C-B9FF-DD215420E56D}" destId="{E378E4AC-55C8-4CBF-991B-892ACD15390C}" srcOrd="0" destOrd="0" presId="urn:microsoft.com/office/officeart/2005/8/layout/vList2"/>
    <dgm:cxn modelId="{C89788CA-A083-4FAD-8701-21DE2076E327}" type="presOf" srcId="{C657DEB0-4706-4805-B6B7-6DA3A9FC56C9}" destId="{3445028D-EB3D-45FF-AEF3-2B565A4460B8}" srcOrd="0" destOrd="0" presId="urn:microsoft.com/office/officeart/2005/8/layout/vList2"/>
    <dgm:cxn modelId="{C897FDEE-31CC-4A52-94A2-787EA61A8C1B}" srcId="{C657DEB0-4706-4805-B6B7-6DA3A9FC56C9}" destId="{538AA52A-EC7A-45FD-A1AD-8C11D794E60B}" srcOrd="2" destOrd="0" parTransId="{EFE9546D-5E1D-4DD0-8E03-5B4152C34B8B}" sibTransId="{DD44C23A-3EC5-434A-A65B-6DEFF1BD43EE}"/>
    <dgm:cxn modelId="{0A2221FD-BC68-484F-A46A-253E4AA2015C}" type="presOf" srcId="{538AA52A-EC7A-45FD-A1AD-8C11D794E60B}" destId="{7C08C923-2F18-495B-8FC1-50E6D80523E1}" srcOrd="0" destOrd="0" presId="urn:microsoft.com/office/officeart/2005/8/layout/vList2"/>
    <dgm:cxn modelId="{530D3E7A-1084-4C7D-A916-7F8ADFF1CB90}" type="presParOf" srcId="{3445028D-EB3D-45FF-AEF3-2B565A4460B8}" destId="{96DE2D4B-63EA-445D-9E64-66975576F53F}" srcOrd="0" destOrd="0" presId="urn:microsoft.com/office/officeart/2005/8/layout/vList2"/>
    <dgm:cxn modelId="{AF66C231-EE33-4A6C-A031-6999A031DF77}" type="presParOf" srcId="{3445028D-EB3D-45FF-AEF3-2B565A4460B8}" destId="{BEC53E29-0D9E-4CAD-84C7-84D06F5FC26B}" srcOrd="1" destOrd="0" presId="urn:microsoft.com/office/officeart/2005/8/layout/vList2"/>
    <dgm:cxn modelId="{574BFA58-930E-40D2-B432-B566E17C94EE}" type="presParOf" srcId="{3445028D-EB3D-45FF-AEF3-2B565A4460B8}" destId="{E378E4AC-55C8-4CBF-991B-892ACD15390C}" srcOrd="2" destOrd="0" presId="urn:microsoft.com/office/officeart/2005/8/layout/vList2"/>
    <dgm:cxn modelId="{855ECCF3-955C-45FC-8A78-7B49DCA438FA}" type="presParOf" srcId="{3445028D-EB3D-45FF-AEF3-2B565A4460B8}" destId="{1F18D7CA-354D-42AE-B127-EA29D2A6089E}" srcOrd="3" destOrd="0" presId="urn:microsoft.com/office/officeart/2005/8/layout/vList2"/>
    <dgm:cxn modelId="{85E2BD6A-75A1-4834-8235-B298C7CB72ED}" type="presParOf" srcId="{3445028D-EB3D-45FF-AEF3-2B565A4460B8}" destId="{7C08C923-2F18-495B-8FC1-50E6D80523E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657DEB0-4706-4805-B6B7-6DA3A9FC56C9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D8640E1C-98D7-44D0-B9CE-C55A282B9F46}">
      <dgm:prSet phldrT="[文本]"/>
      <dgm:spPr/>
      <dgm:t>
        <a:bodyPr/>
        <a:lstStyle/>
        <a:p>
          <a:r>
            <a:rPr lang="en-US" altLang="zh-CN" dirty="0"/>
            <a:t>21.132.161.13</a:t>
          </a:r>
          <a:endParaRPr lang="zh-CN" altLang="en-US" dirty="0"/>
        </a:p>
      </dgm:t>
    </dgm:pt>
    <dgm:pt modelId="{9715BCBE-BDE3-46E8-AD1C-DCCADC6071FC}" type="parTrans" cxnId="{5ABD595B-1730-49CE-961B-640C639299C2}">
      <dgm:prSet/>
      <dgm:spPr/>
      <dgm:t>
        <a:bodyPr/>
        <a:lstStyle/>
        <a:p>
          <a:endParaRPr lang="zh-CN" altLang="en-US"/>
        </a:p>
      </dgm:t>
    </dgm:pt>
    <dgm:pt modelId="{68830B9D-84FB-4B7A-8147-D595868680E7}" type="sibTrans" cxnId="{5ABD595B-1730-49CE-961B-640C639299C2}">
      <dgm:prSet/>
      <dgm:spPr/>
      <dgm:t>
        <a:bodyPr/>
        <a:lstStyle/>
        <a:p>
          <a:endParaRPr lang="zh-CN" altLang="en-US"/>
        </a:p>
      </dgm:t>
    </dgm:pt>
    <dgm:pt modelId="{382CE388-DBB7-4E63-9055-6889AE0B4CF7}">
      <dgm:prSet phldrT="[文本]"/>
      <dgm:spPr/>
      <dgm:t>
        <a:bodyPr/>
        <a:lstStyle/>
        <a:p>
          <a:r>
            <a:rPr lang="en-US" altLang="zh-CN" dirty="0"/>
            <a:t>21.132.161.13</a:t>
          </a:r>
          <a:endParaRPr lang="zh-CN" altLang="en-US" dirty="0"/>
        </a:p>
      </dgm:t>
    </dgm:pt>
    <dgm:pt modelId="{C93086DB-1A1B-45AB-AACC-11C64DE8D565}" type="parTrans" cxnId="{2553ECEB-6100-42F7-BA71-D0F15F8F7FEA}">
      <dgm:prSet/>
      <dgm:spPr/>
      <dgm:t>
        <a:bodyPr/>
        <a:lstStyle/>
        <a:p>
          <a:endParaRPr lang="zh-CN" altLang="en-US"/>
        </a:p>
      </dgm:t>
    </dgm:pt>
    <dgm:pt modelId="{A604CCB4-83FA-4153-9D20-C13038C69834}" type="sibTrans" cxnId="{2553ECEB-6100-42F7-BA71-D0F15F8F7FEA}">
      <dgm:prSet/>
      <dgm:spPr/>
      <dgm:t>
        <a:bodyPr/>
        <a:lstStyle/>
        <a:p>
          <a:endParaRPr lang="zh-CN" altLang="en-US"/>
        </a:p>
      </dgm:t>
    </dgm:pt>
    <dgm:pt modelId="{E4EA48BE-D536-41FB-BAF1-B43C601EB295}">
      <dgm:prSet phldrT="[文本]"/>
      <dgm:spPr/>
      <dgm:t>
        <a:bodyPr/>
        <a:lstStyle/>
        <a:p>
          <a:r>
            <a:rPr lang="en-US" altLang="zh-CN" dirty="0"/>
            <a:t>21.132.161.14</a:t>
          </a:r>
          <a:endParaRPr lang="zh-CN" altLang="en-US" dirty="0"/>
        </a:p>
      </dgm:t>
    </dgm:pt>
    <dgm:pt modelId="{CF2B50A4-5A40-4DF2-B723-1B3E88F70585}" type="parTrans" cxnId="{774F0F76-CB4B-4F0C-ACCE-2A169AFCC524}">
      <dgm:prSet/>
      <dgm:spPr/>
      <dgm:t>
        <a:bodyPr/>
        <a:lstStyle/>
        <a:p>
          <a:endParaRPr lang="zh-CN" altLang="en-US"/>
        </a:p>
      </dgm:t>
    </dgm:pt>
    <dgm:pt modelId="{894EFCCC-DC27-4551-8883-7C129BE1CDA3}" type="sibTrans" cxnId="{774F0F76-CB4B-4F0C-ACCE-2A169AFCC524}">
      <dgm:prSet/>
      <dgm:spPr/>
      <dgm:t>
        <a:bodyPr/>
        <a:lstStyle/>
        <a:p>
          <a:endParaRPr lang="zh-CN" altLang="en-US"/>
        </a:p>
      </dgm:t>
    </dgm:pt>
    <dgm:pt modelId="{BE33BB60-68D1-4E23-A205-175E3F1657BE}">
      <dgm:prSet phldrT="[文本]"/>
      <dgm:spPr/>
      <dgm:t>
        <a:bodyPr/>
        <a:lstStyle/>
        <a:p>
          <a:r>
            <a:rPr lang="en-US" altLang="zh-CN" dirty="0"/>
            <a:t>21.132.161.15</a:t>
          </a:r>
          <a:endParaRPr lang="zh-CN" altLang="en-US" dirty="0"/>
        </a:p>
      </dgm:t>
    </dgm:pt>
    <dgm:pt modelId="{B2BF3162-8BC0-4CE4-852E-68222126914D}" type="parTrans" cxnId="{8A285A67-1A9F-461F-AD46-4987E168739B}">
      <dgm:prSet/>
      <dgm:spPr/>
      <dgm:t>
        <a:bodyPr/>
        <a:lstStyle/>
        <a:p>
          <a:endParaRPr lang="zh-CN" altLang="en-US"/>
        </a:p>
      </dgm:t>
    </dgm:pt>
    <dgm:pt modelId="{619FD93F-D1F9-470E-9CFB-926C6710CE0A}" type="sibTrans" cxnId="{8A285A67-1A9F-461F-AD46-4987E168739B}">
      <dgm:prSet/>
      <dgm:spPr/>
      <dgm:t>
        <a:bodyPr/>
        <a:lstStyle/>
        <a:p>
          <a:endParaRPr lang="zh-CN" altLang="en-US"/>
        </a:p>
      </dgm:t>
    </dgm:pt>
    <dgm:pt modelId="{54E346B8-9B1E-4129-8282-DF28F610C7C3}">
      <dgm:prSet phldrT="[文本]"/>
      <dgm:spPr/>
      <dgm:t>
        <a:bodyPr/>
        <a:lstStyle/>
        <a:p>
          <a:r>
            <a:rPr lang="en-US" altLang="zh-CN" dirty="0"/>
            <a:t>22.133.161.13</a:t>
          </a:r>
          <a:endParaRPr lang="zh-CN" altLang="en-US" dirty="0"/>
        </a:p>
      </dgm:t>
    </dgm:pt>
    <dgm:pt modelId="{655983AA-1F52-46CD-B091-F64178F5C770}" type="parTrans" cxnId="{DA95AA19-46FF-4625-8104-7608F9717D7D}">
      <dgm:prSet/>
      <dgm:spPr/>
      <dgm:t>
        <a:bodyPr/>
        <a:lstStyle/>
        <a:p>
          <a:endParaRPr lang="zh-CN" altLang="en-US"/>
        </a:p>
      </dgm:t>
    </dgm:pt>
    <dgm:pt modelId="{350831DD-8285-47F9-AF24-35FCA13576D6}" type="sibTrans" cxnId="{DA95AA19-46FF-4625-8104-7608F9717D7D}">
      <dgm:prSet/>
      <dgm:spPr/>
      <dgm:t>
        <a:bodyPr/>
        <a:lstStyle/>
        <a:p>
          <a:endParaRPr lang="zh-CN" altLang="en-US"/>
        </a:p>
      </dgm:t>
    </dgm:pt>
    <dgm:pt modelId="{106A65FD-2D89-48C3-815E-CB6A35F23514}">
      <dgm:prSet phldrT="[文本]"/>
      <dgm:spPr/>
      <dgm:t>
        <a:bodyPr/>
        <a:lstStyle/>
        <a:p>
          <a:r>
            <a:rPr lang="en-US" altLang="zh-CN"/>
            <a:t>22.132.161.13</a:t>
          </a:r>
          <a:endParaRPr lang="zh-CN" altLang="en-US" dirty="0"/>
        </a:p>
      </dgm:t>
    </dgm:pt>
    <dgm:pt modelId="{04C4F660-934C-4733-8249-C4F3D0950E3E}" type="parTrans" cxnId="{A28A34F0-F2B0-4137-AEF7-92270D0F5254}">
      <dgm:prSet/>
      <dgm:spPr/>
      <dgm:t>
        <a:bodyPr/>
        <a:lstStyle/>
        <a:p>
          <a:endParaRPr lang="zh-CN" altLang="en-US"/>
        </a:p>
      </dgm:t>
    </dgm:pt>
    <dgm:pt modelId="{6450F05A-49E6-48E6-AE89-B1E405A1907F}" type="sibTrans" cxnId="{A28A34F0-F2B0-4137-AEF7-92270D0F5254}">
      <dgm:prSet/>
      <dgm:spPr/>
      <dgm:t>
        <a:bodyPr/>
        <a:lstStyle/>
        <a:p>
          <a:endParaRPr lang="zh-CN" altLang="en-US"/>
        </a:p>
      </dgm:t>
    </dgm:pt>
    <dgm:pt modelId="{3445028D-EB3D-45FF-AEF3-2B565A4460B8}" type="pres">
      <dgm:prSet presAssocID="{C657DEB0-4706-4805-B6B7-6DA3A9FC56C9}" presName="linear" presStyleCnt="0">
        <dgm:presLayoutVars>
          <dgm:animLvl val="lvl"/>
          <dgm:resizeHandles val="exact"/>
        </dgm:presLayoutVars>
      </dgm:prSet>
      <dgm:spPr/>
    </dgm:pt>
    <dgm:pt modelId="{96DE2D4B-63EA-445D-9E64-66975576F53F}" type="pres">
      <dgm:prSet presAssocID="{D8640E1C-98D7-44D0-B9CE-C55A282B9F46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B1A366A3-94C1-4442-B7A8-8C3E627ABF98}" type="pres">
      <dgm:prSet presAssocID="{68830B9D-84FB-4B7A-8147-D595868680E7}" presName="spacer" presStyleCnt="0"/>
      <dgm:spPr/>
    </dgm:pt>
    <dgm:pt modelId="{55225E18-E361-4419-85A9-EA68F783CB5E}" type="pres">
      <dgm:prSet presAssocID="{382CE388-DBB7-4E63-9055-6889AE0B4CF7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0AFD7EC7-774D-47BF-92E6-29B44AE328BE}" type="pres">
      <dgm:prSet presAssocID="{A604CCB4-83FA-4153-9D20-C13038C69834}" presName="spacer" presStyleCnt="0"/>
      <dgm:spPr/>
    </dgm:pt>
    <dgm:pt modelId="{C0D860A6-BF23-46F0-8B28-70A671E499FD}" type="pres">
      <dgm:prSet presAssocID="{E4EA48BE-D536-41FB-BAF1-B43C601EB295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8955666D-F67C-46DC-99E6-0EBB9BE1D9CA}" type="pres">
      <dgm:prSet presAssocID="{894EFCCC-DC27-4551-8883-7C129BE1CDA3}" presName="spacer" presStyleCnt="0"/>
      <dgm:spPr/>
    </dgm:pt>
    <dgm:pt modelId="{EEDEBC32-CA0E-42DA-B234-81FEDE45EF8C}" type="pres">
      <dgm:prSet presAssocID="{BE33BB60-68D1-4E23-A205-175E3F1657BE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1700566C-7AB6-491E-8FEE-0F90069E60D7}" type="pres">
      <dgm:prSet presAssocID="{619FD93F-D1F9-470E-9CFB-926C6710CE0A}" presName="spacer" presStyleCnt="0"/>
      <dgm:spPr/>
    </dgm:pt>
    <dgm:pt modelId="{97A64E36-6CED-47A5-8751-1B6B6BC1D3E2}" type="pres">
      <dgm:prSet presAssocID="{106A65FD-2D89-48C3-815E-CB6A35F23514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9DD1C10A-B59E-4E6C-8D65-2BF99950CE45}" type="pres">
      <dgm:prSet presAssocID="{6450F05A-49E6-48E6-AE89-B1E405A1907F}" presName="spacer" presStyleCnt="0"/>
      <dgm:spPr/>
    </dgm:pt>
    <dgm:pt modelId="{CFBF6FFD-CE72-4106-B960-6B9609771A17}" type="pres">
      <dgm:prSet presAssocID="{54E346B8-9B1E-4129-8282-DF28F610C7C3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DA95AA19-46FF-4625-8104-7608F9717D7D}" srcId="{C657DEB0-4706-4805-B6B7-6DA3A9FC56C9}" destId="{54E346B8-9B1E-4129-8282-DF28F610C7C3}" srcOrd="5" destOrd="0" parTransId="{655983AA-1F52-46CD-B091-F64178F5C770}" sibTransId="{350831DD-8285-47F9-AF24-35FCA13576D6}"/>
    <dgm:cxn modelId="{5ABD595B-1730-49CE-961B-640C639299C2}" srcId="{C657DEB0-4706-4805-B6B7-6DA3A9FC56C9}" destId="{D8640E1C-98D7-44D0-B9CE-C55A282B9F46}" srcOrd="0" destOrd="0" parTransId="{9715BCBE-BDE3-46E8-AD1C-DCCADC6071FC}" sibTransId="{68830B9D-84FB-4B7A-8147-D595868680E7}"/>
    <dgm:cxn modelId="{4F3D4042-FCA9-4A14-BFE9-5A5EAE254469}" type="presOf" srcId="{106A65FD-2D89-48C3-815E-CB6A35F23514}" destId="{97A64E36-6CED-47A5-8751-1B6B6BC1D3E2}" srcOrd="0" destOrd="0" presId="urn:microsoft.com/office/officeart/2005/8/layout/vList2"/>
    <dgm:cxn modelId="{8A285A67-1A9F-461F-AD46-4987E168739B}" srcId="{C657DEB0-4706-4805-B6B7-6DA3A9FC56C9}" destId="{BE33BB60-68D1-4E23-A205-175E3F1657BE}" srcOrd="3" destOrd="0" parTransId="{B2BF3162-8BC0-4CE4-852E-68222126914D}" sibTransId="{619FD93F-D1F9-470E-9CFB-926C6710CE0A}"/>
    <dgm:cxn modelId="{95F67673-F58A-402B-8AC7-A7C1D65811BD}" type="presOf" srcId="{D8640E1C-98D7-44D0-B9CE-C55A282B9F46}" destId="{96DE2D4B-63EA-445D-9E64-66975576F53F}" srcOrd="0" destOrd="0" presId="urn:microsoft.com/office/officeart/2005/8/layout/vList2"/>
    <dgm:cxn modelId="{774F0F76-CB4B-4F0C-ACCE-2A169AFCC524}" srcId="{C657DEB0-4706-4805-B6B7-6DA3A9FC56C9}" destId="{E4EA48BE-D536-41FB-BAF1-B43C601EB295}" srcOrd="2" destOrd="0" parTransId="{CF2B50A4-5A40-4DF2-B723-1B3E88F70585}" sibTransId="{894EFCCC-DC27-4551-8883-7C129BE1CDA3}"/>
    <dgm:cxn modelId="{FB4C4885-54C4-4906-8F4C-DBBDA9981A63}" type="presOf" srcId="{E4EA48BE-D536-41FB-BAF1-B43C601EB295}" destId="{C0D860A6-BF23-46F0-8B28-70A671E499FD}" srcOrd="0" destOrd="0" presId="urn:microsoft.com/office/officeart/2005/8/layout/vList2"/>
    <dgm:cxn modelId="{3D32918E-9656-4811-9B9D-BE0D8385DCB4}" type="presOf" srcId="{54E346B8-9B1E-4129-8282-DF28F610C7C3}" destId="{CFBF6FFD-CE72-4106-B960-6B9609771A17}" srcOrd="0" destOrd="0" presId="urn:microsoft.com/office/officeart/2005/8/layout/vList2"/>
    <dgm:cxn modelId="{E83A16BB-CEB4-4351-B53F-155C7E1DB4FE}" type="presOf" srcId="{382CE388-DBB7-4E63-9055-6889AE0B4CF7}" destId="{55225E18-E361-4419-85A9-EA68F783CB5E}" srcOrd="0" destOrd="0" presId="urn:microsoft.com/office/officeart/2005/8/layout/vList2"/>
    <dgm:cxn modelId="{C89788CA-A083-4FAD-8701-21DE2076E327}" type="presOf" srcId="{C657DEB0-4706-4805-B6B7-6DA3A9FC56C9}" destId="{3445028D-EB3D-45FF-AEF3-2B565A4460B8}" srcOrd="0" destOrd="0" presId="urn:microsoft.com/office/officeart/2005/8/layout/vList2"/>
    <dgm:cxn modelId="{2553ECEB-6100-42F7-BA71-D0F15F8F7FEA}" srcId="{C657DEB0-4706-4805-B6B7-6DA3A9FC56C9}" destId="{382CE388-DBB7-4E63-9055-6889AE0B4CF7}" srcOrd="1" destOrd="0" parTransId="{C93086DB-1A1B-45AB-AACC-11C64DE8D565}" sibTransId="{A604CCB4-83FA-4153-9D20-C13038C69834}"/>
    <dgm:cxn modelId="{A28A34F0-F2B0-4137-AEF7-92270D0F5254}" srcId="{C657DEB0-4706-4805-B6B7-6DA3A9FC56C9}" destId="{106A65FD-2D89-48C3-815E-CB6A35F23514}" srcOrd="4" destOrd="0" parTransId="{04C4F660-934C-4733-8249-C4F3D0950E3E}" sibTransId="{6450F05A-49E6-48E6-AE89-B1E405A1907F}"/>
    <dgm:cxn modelId="{6B1EAFF4-210F-444C-931B-ADB3745FB76D}" type="presOf" srcId="{BE33BB60-68D1-4E23-A205-175E3F1657BE}" destId="{EEDEBC32-CA0E-42DA-B234-81FEDE45EF8C}" srcOrd="0" destOrd="0" presId="urn:microsoft.com/office/officeart/2005/8/layout/vList2"/>
    <dgm:cxn modelId="{530D3E7A-1084-4C7D-A916-7F8ADFF1CB90}" type="presParOf" srcId="{3445028D-EB3D-45FF-AEF3-2B565A4460B8}" destId="{96DE2D4B-63EA-445D-9E64-66975576F53F}" srcOrd="0" destOrd="0" presId="urn:microsoft.com/office/officeart/2005/8/layout/vList2"/>
    <dgm:cxn modelId="{5C64E7F9-49A9-440C-822B-055E54E5CFF7}" type="presParOf" srcId="{3445028D-EB3D-45FF-AEF3-2B565A4460B8}" destId="{B1A366A3-94C1-4442-B7A8-8C3E627ABF98}" srcOrd="1" destOrd="0" presId="urn:microsoft.com/office/officeart/2005/8/layout/vList2"/>
    <dgm:cxn modelId="{F5FD7C48-C67E-4234-AB73-923F2BA24E88}" type="presParOf" srcId="{3445028D-EB3D-45FF-AEF3-2B565A4460B8}" destId="{55225E18-E361-4419-85A9-EA68F783CB5E}" srcOrd="2" destOrd="0" presId="urn:microsoft.com/office/officeart/2005/8/layout/vList2"/>
    <dgm:cxn modelId="{3FC272B0-2A79-4535-B38D-B75ECB6CF3EA}" type="presParOf" srcId="{3445028D-EB3D-45FF-AEF3-2B565A4460B8}" destId="{0AFD7EC7-774D-47BF-92E6-29B44AE328BE}" srcOrd="3" destOrd="0" presId="urn:microsoft.com/office/officeart/2005/8/layout/vList2"/>
    <dgm:cxn modelId="{A7D4A052-B1F4-4351-92EF-8A7270842670}" type="presParOf" srcId="{3445028D-EB3D-45FF-AEF3-2B565A4460B8}" destId="{C0D860A6-BF23-46F0-8B28-70A671E499FD}" srcOrd="4" destOrd="0" presId="urn:microsoft.com/office/officeart/2005/8/layout/vList2"/>
    <dgm:cxn modelId="{3A0BB3BE-8794-4DFF-9F10-39E9993B3BDF}" type="presParOf" srcId="{3445028D-EB3D-45FF-AEF3-2B565A4460B8}" destId="{8955666D-F67C-46DC-99E6-0EBB9BE1D9CA}" srcOrd="5" destOrd="0" presId="urn:microsoft.com/office/officeart/2005/8/layout/vList2"/>
    <dgm:cxn modelId="{4651FE26-0BEC-4178-84E7-BD266C62EFD4}" type="presParOf" srcId="{3445028D-EB3D-45FF-AEF3-2B565A4460B8}" destId="{EEDEBC32-CA0E-42DA-B234-81FEDE45EF8C}" srcOrd="6" destOrd="0" presId="urn:microsoft.com/office/officeart/2005/8/layout/vList2"/>
    <dgm:cxn modelId="{9025097D-CD67-4EC2-8D2A-529D336D8FA7}" type="presParOf" srcId="{3445028D-EB3D-45FF-AEF3-2B565A4460B8}" destId="{1700566C-7AB6-491E-8FEE-0F90069E60D7}" srcOrd="7" destOrd="0" presId="urn:microsoft.com/office/officeart/2005/8/layout/vList2"/>
    <dgm:cxn modelId="{F83051A5-9263-462F-B6DF-7521A115AA84}" type="presParOf" srcId="{3445028D-EB3D-45FF-AEF3-2B565A4460B8}" destId="{97A64E36-6CED-47A5-8751-1B6B6BC1D3E2}" srcOrd="8" destOrd="0" presId="urn:microsoft.com/office/officeart/2005/8/layout/vList2"/>
    <dgm:cxn modelId="{74BE87B6-2DEB-467E-9917-30BEB5CD36D4}" type="presParOf" srcId="{3445028D-EB3D-45FF-AEF3-2B565A4460B8}" destId="{9DD1C10A-B59E-4E6C-8D65-2BF99950CE45}" srcOrd="9" destOrd="0" presId="urn:microsoft.com/office/officeart/2005/8/layout/vList2"/>
    <dgm:cxn modelId="{10779E80-CE2E-409D-A462-42EEB4E081BB}" type="presParOf" srcId="{3445028D-EB3D-45FF-AEF3-2B565A4460B8}" destId="{CFBF6FFD-CE72-4106-B960-6B9609771A17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657DEB0-4706-4805-B6B7-6DA3A9FC56C9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D8640E1C-98D7-44D0-B9CE-C55A282B9F46}">
      <dgm:prSet phldrT="[文本]" custT="1"/>
      <dgm:spPr/>
      <dgm:t>
        <a:bodyPr/>
        <a:lstStyle/>
        <a:p>
          <a:r>
            <a:rPr lang="en-US" altLang="zh-CN" sz="2000" dirty="0"/>
            <a:t>IP: 21.132.161.13</a:t>
          </a:r>
        </a:p>
        <a:p>
          <a:r>
            <a:rPr lang="en-US" altLang="zh-CN" sz="2000" dirty="0"/>
            <a:t>COUNT: [2,3]</a:t>
          </a:r>
          <a:endParaRPr lang="zh-CN" altLang="en-US" sz="2000" dirty="0"/>
        </a:p>
      </dgm:t>
    </dgm:pt>
    <dgm:pt modelId="{9715BCBE-BDE3-46E8-AD1C-DCCADC6071FC}" type="parTrans" cxnId="{5ABD595B-1730-49CE-961B-640C639299C2}">
      <dgm:prSet/>
      <dgm:spPr/>
      <dgm:t>
        <a:bodyPr/>
        <a:lstStyle/>
        <a:p>
          <a:endParaRPr lang="zh-CN" altLang="en-US"/>
        </a:p>
      </dgm:t>
    </dgm:pt>
    <dgm:pt modelId="{68830B9D-84FB-4B7A-8147-D595868680E7}" type="sibTrans" cxnId="{5ABD595B-1730-49CE-961B-640C639299C2}">
      <dgm:prSet/>
      <dgm:spPr/>
      <dgm:t>
        <a:bodyPr/>
        <a:lstStyle/>
        <a:p>
          <a:endParaRPr lang="zh-CN" altLang="en-US"/>
        </a:p>
      </dgm:t>
    </dgm:pt>
    <dgm:pt modelId="{D8CE74C9-849D-497C-B9FF-DD215420E56D}">
      <dgm:prSet phldrT="[文本]" custT="1"/>
      <dgm:spPr/>
      <dgm:t>
        <a:bodyPr/>
        <a:lstStyle/>
        <a:p>
          <a:r>
            <a:rPr lang="en-US" altLang="zh-CN" sz="2000" dirty="0"/>
            <a:t>IP: 21.132.161.*</a:t>
          </a:r>
        </a:p>
        <a:p>
          <a:r>
            <a:rPr lang="en-US" altLang="zh-CN" sz="2000" dirty="0"/>
            <a:t>COUNT: [2,4]</a:t>
          </a:r>
          <a:endParaRPr lang="zh-CN" altLang="en-US" sz="2000" dirty="0"/>
        </a:p>
      </dgm:t>
    </dgm:pt>
    <dgm:pt modelId="{366A756E-B52A-47DF-93FA-59BADB92E504}" type="parTrans" cxnId="{58C02E81-0FFD-4868-AC35-45543D64096A}">
      <dgm:prSet/>
      <dgm:spPr/>
      <dgm:t>
        <a:bodyPr/>
        <a:lstStyle/>
        <a:p>
          <a:endParaRPr lang="zh-CN" altLang="en-US"/>
        </a:p>
      </dgm:t>
    </dgm:pt>
    <dgm:pt modelId="{70258CC8-A541-4906-B0C3-B4591F1247F1}" type="sibTrans" cxnId="{58C02E81-0FFD-4868-AC35-45543D64096A}">
      <dgm:prSet/>
      <dgm:spPr/>
      <dgm:t>
        <a:bodyPr/>
        <a:lstStyle/>
        <a:p>
          <a:endParaRPr lang="zh-CN" altLang="en-US"/>
        </a:p>
      </dgm:t>
    </dgm:pt>
    <dgm:pt modelId="{3445028D-EB3D-45FF-AEF3-2B565A4460B8}" type="pres">
      <dgm:prSet presAssocID="{C657DEB0-4706-4805-B6B7-6DA3A9FC56C9}" presName="linear" presStyleCnt="0">
        <dgm:presLayoutVars>
          <dgm:animLvl val="lvl"/>
          <dgm:resizeHandles val="exact"/>
        </dgm:presLayoutVars>
      </dgm:prSet>
      <dgm:spPr/>
    </dgm:pt>
    <dgm:pt modelId="{96DE2D4B-63EA-445D-9E64-66975576F53F}" type="pres">
      <dgm:prSet presAssocID="{D8640E1C-98D7-44D0-B9CE-C55A282B9F4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EC53E29-0D9E-4CAD-84C7-84D06F5FC26B}" type="pres">
      <dgm:prSet presAssocID="{68830B9D-84FB-4B7A-8147-D595868680E7}" presName="spacer" presStyleCnt="0"/>
      <dgm:spPr/>
    </dgm:pt>
    <dgm:pt modelId="{E378E4AC-55C8-4CBF-991B-892ACD15390C}" type="pres">
      <dgm:prSet presAssocID="{D8CE74C9-849D-497C-B9FF-DD215420E56D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ABD595B-1730-49CE-961B-640C639299C2}" srcId="{C657DEB0-4706-4805-B6B7-6DA3A9FC56C9}" destId="{D8640E1C-98D7-44D0-B9CE-C55A282B9F46}" srcOrd="0" destOrd="0" parTransId="{9715BCBE-BDE3-46E8-AD1C-DCCADC6071FC}" sibTransId="{68830B9D-84FB-4B7A-8147-D595868680E7}"/>
    <dgm:cxn modelId="{95F67673-F58A-402B-8AC7-A7C1D65811BD}" type="presOf" srcId="{D8640E1C-98D7-44D0-B9CE-C55A282B9F46}" destId="{96DE2D4B-63EA-445D-9E64-66975576F53F}" srcOrd="0" destOrd="0" presId="urn:microsoft.com/office/officeart/2005/8/layout/vList2"/>
    <dgm:cxn modelId="{58C02E81-0FFD-4868-AC35-45543D64096A}" srcId="{C657DEB0-4706-4805-B6B7-6DA3A9FC56C9}" destId="{D8CE74C9-849D-497C-B9FF-DD215420E56D}" srcOrd="1" destOrd="0" parTransId="{366A756E-B52A-47DF-93FA-59BADB92E504}" sibTransId="{70258CC8-A541-4906-B0C3-B4591F1247F1}"/>
    <dgm:cxn modelId="{2522E7AD-88B4-4C6E-8BC7-6CF493E47192}" type="presOf" srcId="{D8CE74C9-849D-497C-B9FF-DD215420E56D}" destId="{E378E4AC-55C8-4CBF-991B-892ACD15390C}" srcOrd="0" destOrd="0" presId="urn:microsoft.com/office/officeart/2005/8/layout/vList2"/>
    <dgm:cxn modelId="{C89788CA-A083-4FAD-8701-21DE2076E327}" type="presOf" srcId="{C657DEB0-4706-4805-B6B7-6DA3A9FC56C9}" destId="{3445028D-EB3D-45FF-AEF3-2B565A4460B8}" srcOrd="0" destOrd="0" presId="urn:microsoft.com/office/officeart/2005/8/layout/vList2"/>
    <dgm:cxn modelId="{530D3E7A-1084-4C7D-A916-7F8ADFF1CB90}" type="presParOf" srcId="{3445028D-EB3D-45FF-AEF3-2B565A4460B8}" destId="{96DE2D4B-63EA-445D-9E64-66975576F53F}" srcOrd="0" destOrd="0" presId="urn:microsoft.com/office/officeart/2005/8/layout/vList2"/>
    <dgm:cxn modelId="{AF66C231-EE33-4A6C-A031-6999A031DF77}" type="presParOf" srcId="{3445028D-EB3D-45FF-AEF3-2B565A4460B8}" destId="{BEC53E29-0D9E-4CAD-84C7-84D06F5FC26B}" srcOrd="1" destOrd="0" presId="urn:microsoft.com/office/officeart/2005/8/layout/vList2"/>
    <dgm:cxn modelId="{574BFA58-930E-40D2-B432-B566E17C94EE}" type="presParOf" srcId="{3445028D-EB3D-45FF-AEF3-2B565A4460B8}" destId="{E378E4AC-55C8-4CBF-991B-892ACD15390C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DE2D4B-63EA-445D-9E64-66975576F53F}">
      <dsp:nvSpPr>
        <dsp:cNvPr id="0" name=""/>
        <dsp:cNvSpPr/>
      </dsp:nvSpPr>
      <dsp:spPr>
        <a:xfrm>
          <a:off x="0" y="45446"/>
          <a:ext cx="1399239" cy="34222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21.132.161.13</a:t>
          </a:r>
          <a:endParaRPr lang="zh-CN" altLang="en-US" sz="1300" kern="1200" dirty="0"/>
        </a:p>
      </dsp:txBody>
      <dsp:txXfrm>
        <a:off x="16706" y="62152"/>
        <a:ext cx="1365827" cy="308813"/>
      </dsp:txXfrm>
    </dsp:sp>
    <dsp:sp modelId="{55225E18-E361-4419-85A9-EA68F783CB5E}">
      <dsp:nvSpPr>
        <dsp:cNvPr id="0" name=""/>
        <dsp:cNvSpPr/>
      </dsp:nvSpPr>
      <dsp:spPr>
        <a:xfrm>
          <a:off x="0" y="425111"/>
          <a:ext cx="1399239" cy="34222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21.132.161.13</a:t>
          </a:r>
          <a:endParaRPr lang="zh-CN" altLang="en-US" sz="1300" kern="1200" dirty="0"/>
        </a:p>
      </dsp:txBody>
      <dsp:txXfrm>
        <a:off x="16706" y="441817"/>
        <a:ext cx="1365827" cy="308813"/>
      </dsp:txXfrm>
    </dsp:sp>
    <dsp:sp modelId="{C0D860A6-BF23-46F0-8B28-70A671E499FD}">
      <dsp:nvSpPr>
        <dsp:cNvPr id="0" name=""/>
        <dsp:cNvSpPr/>
      </dsp:nvSpPr>
      <dsp:spPr>
        <a:xfrm>
          <a:off x="0" y="804776"/>
          <a:ext cx="1399239" cy="34222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21.132.161.14</a:t>
          </a:r>
          <a:endParaRPr lang="zh-CN" altLang="en-US" sz="1300" kern="1200" dirty="0"/>
        </a:p>
      </dsp:txBody>
      <dsp:txXfrm>
        <a:off x="16706" y="821482"/>
        <a:ext cx="1365827" cy="308813"/>
      </dsp:txXfrm>
    </dsp:sp>
    <dsp:sp modelId="{EEDEBC32-CA0E-42DA-B234-81FEDE45EF8C}">
      <dsp:nvSpPr>
        <dsp:cNvPr id="0" name=""/>
        <dsp:cNvSpPr/>
      </dsp:nvSpPr>
      <dsp:spPr>
        <a:xfrm>
          <a:off x="0" y="1184441"/>
          <a:ext cx="1399239" cy="34222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21.132.161.15</a:t>
          </a:r>
          <a:endParaRPr lang="zh-CN" altLang="en-US" sz="1300" kern="1200" dirty="0"/>
        </a:p>
      </dsp:txBody>
      <dsp:txXfrm>
        <a:off x="16706" y="1201147"/>
        <a:ext cx="1365827" cy="308813"/>
      </dsp:txXfrm>
    </dsp:sp>
    <dsp:sp modelId="{D2A42336-633F-433C-B211-6348B6E76FC6}">
      <dsp:nvSpPr>
        <dsp:cNvPr id="0" name=""/>
        <dsp:cNvSpPr/>
      </dsp:nvSpPr>
      <dsp:spPr>
        <a:xfrm>
          <a:off x="0" y="1564106"/>
          <a:ext cx="1399239" cy="34222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/>
            <a:t>22.132.161.13</a:t>
          </a:r>
          <a:endParaRPr lang="zh-CN" altLang="en-US" sz="1300" kern="1200" dirty="0"/>
        </a:p>
      </dsp:txBody>
      <dsp:txXfrm>
        <a:off x="16706" y="1580812"/>
        <a:ext cx="1365827" cy="308813"/>
      </dsp:txXfrm>
    </dsp:sp>
    <dsp:sp modelId="{CFBF6FFD-CE72-4106-B960-6B9609771A17}">
      <dsp:nvSpPr>
        <dsp:cNvPr id="0" name=""/>
        <dsp:cNvSpPr/>
      </dsp:nvSpPr>
      <dsp:spPr>
        <a:xfrm>
          <a:off x="0" y="1943771"/>
          <a:ext cx="1399239" cy="34222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22.133.161.13</a:t>
          </a:r>
          <a:endParaRPr lang="zh-CN" altLang="en-US" sz="1300" kern="1200" dirty="0"/>
        </a:p>
      </dsp:txBody>
      <dsp:txXfrm>
        <a:off x="16706" y="1960477"/>
        <a:ext cx="1365827" cy="3088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DE2D4B-63EA-445D-9E64-66975576F53F}">
      <dsp:nvSpPr>
        <dsp:cNvPr id="0" name=""/>
        <dsp:cNvSpPr/>
      </dsp:nvSpPr>
      <dsp:spPr>
        <a:xfrm>
          <a:off x="0" y="557321"/>
          <a:ext cx="2436676" cy="12168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IP: 21.132.161.13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COUNT: 2</a:t>
          </a:r>
          <a:endParaRPr lang="zh-CN" altLang="en-US" sz="2000" kern="1200" dirty="0"/>
        </a:p>
      </dsp:txBody>
      <dsp:txXfrm>
        <a:off x="59399" y="616720"/>
        <a:ext cx="2317878" cy="10980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DE2D4B-63EA-445D-9E64-66975576F53F}">
      <dsp:nvSpPr>
        <dsp:cNvPr id="0" name=""/>
        <dsp:cNvSpPr/>
      </dsp:nvSpPr>
      <dsp:spPr>
        <a:xfrm>
          <a:off x="0" y="45446"/>
          <a:ext cx="1399239" cy="34222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21.132.161.13</a:t>
          </a:r>
          <a:endParaRPr lang="zh-CN" altLang="en-US" sz="1300" kern="1200" dirty="0"/>
        </a:p>
      </dsp:txBody>
      <dsp:txXfrm>
        <a:off x="16706" y="62152"/>
        <a:ext cx="1365827" cy="308813"/>
      </dsp:txXfrm>
    </dsp:sp>
    <dsp:sp modelId="{55225E18-E361-4419-85A9-EA68F783CB5E}">
      <dsp:nvSpPr>
        <dsp:cNvPr id="0" name=""/>
        <dsp:cNvSpPr/>
      </dsp:nvSpPr>
      <dsp:spPr>
        <a:xfrm>
          <a:off x="0" y="425111"/>
          <a:ext cx="1399239" cy="34222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21.132.161.13</a:t>
          </a:r>
          <a:endParaRPr lang="zh-CN" altLang="en-US" sz="1300" kern="1200" dirty="0"/>
        </a:p>
      </dsp:txBody>
      <dsp:txXfrm>
        <a:off x="16706" y="441817"/>
        <a:ext cx="1365827" cy="308813"/>
      </dsp:txXfrm>
    </dsp:sp>
    <dsp:sp modelId="{C0D860A6-BF23-46F0-8B28-70A671E499FD}">
      <dsp:nvSpPr>
        <dsp:cNvPr id="0" name=""/>
        <dsp:cNvSpPr/>
      </dsp:nvSpPr>
      <dsp:spPr>
        <a:xfrm>
          <a:off x="0" y="804776"/>
          <a:ext cx="1399239" cy="34222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21.132.161.14</a:t>
          </a:r>
          <a:endParaRPr lang="zh-CN" altLang="en-US" sz="1300" kern="1200" dirty="0"/>
        </a:p>
      </dsp:txBody>
      <dsp:txXfrm>
        <a:off x="16706" y="821482"/>
        <a:ext cx="1365827" cy="308813"/>
      </dsp:txXfrm>
    </dsp:sp>
    <dsp:sp modelId="{EEDEBC32-CA0E-42DA-B234-81FEDE45EF8C}">
      <dsp:nvSpPr>
        <dsp:cNvPr id="0" name=""/>
        <dsp:cNvSpPr/>
      </dsp:nvSpPr>
      <dsp:spPr>
        <a:xfrm>
          <a:off x="0" y="1184441"/>
          <a:ext cx="1399239" cy="34222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21.132.161.15</a:t>
          </a:r>
          <a:endParaRPr lang="zh-CN" altLang="en-US" sz="1300" kern="1200" dirty="0"/>
        </a:p>
      </dsp:txBody>
      <dsp:txXfrm>
        <a:off x="16706" y="1201147"/>
        <a:ext cx="1365827" cy="308813"/>
      </dsp:txXfrm>
    </dsp:sp>
    <dsp:sp modelId="{97A64E36-6CED-47A5-8751-1B6B6BC1D3E2}">
      <dsp:nvSpPr>
        <dsp:cNvPr id="0" name=""/>
        <dsp:cNvSpPr/>
      </dsp:nvSpPr>
      <dsp:spPr>
        <a:xfrm>
          <a:off x="0" y="1564106"/>
          <a:ext cx="1399239" cy="34222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/>
            <a:t>22.132.161.13</a:t>
          </a:r>
          <a:endParaRPr lang="zh-CN" altLang="en-US" sz="1300" kern="1200" dirty="0"/>
        </a:p>
      </dsp:txBody>
      <dsp:txXfrm>
        <a:off x="16706" y="1580812"/>
        <a:ext cx="1365827" cy="308813"/>
      </dsp:txXfrm>
    </dsp:sp>
    <dsp:sp modelId="{CFBF6FFD-CE72-4106-B960-6B9609771A17}">
      <dsp:nvSpPr>
        <dsp:cNvPr id="0" name=""/>
        <dsp:cNvSpPr/>
      </dsp:nvSpPr>
      <dsp:spPr>
        <a:xfrm>
          <a:off x="0" y="1943771"/>
          <a:ext cx="1399239" cy="34222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22.133.161.13</a:t>
          </a:r>
          <a:endParaRPr lang="zh-CN" altLang="en-US" sz="1300" kern="1200" dirty="0"/>
        </a:p>
      </dsp:txBody>
      <dsp:txXfrm>
        <a:off x="16706" y="1960477"/>
        <a:ext cx="1365827" cy="30881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DE2D4B-63EA-445D-9E64-66975576F53F}">
      <dsp:nvSpPr>
        <dsp:cNvPr id="0" name=""/>
        <dsp:cNvSpPr/>
      </dsp:nvSpPr>
      <dsp:spPr>
        <a:xfrm>
          <a:off x="0" y="626"/>
          <a:ext cx="2436676" cy="76938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IP: 21.132.161.13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COUNT: 2</a:t>
          </a:r>
          <a:endParaRPr lang="zh-CN" altLang="en-US" sz="2000" kern="1200" dirty="0"/>
        </a:p>
      </dsp:txBody>
      <dsp:txXfrm>
        <a:off x="37558" y="38184"/>
        <a:ext cx="2361560" cy="694273"/>
      </dsp:txXfrm>
    </dsp:sp>
    <dsp:sp modelId="{E378E4AC-55C8-4CBF-991B-892ACD15390C}">
      <dsp:nvSpPr>
        <dsp:cNvPr id="0" name=""/>
        <dsp:cNvSpPr/>
      </dsp:nvSpPr>
      <dsp:spPr>
        <a:xfrm>
          <a:off x="0" y="781026"/>
          <a:ext cx="2436676" cy="76938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IP: 21.132.161.*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COUNT: 2</a:t>
          </a:r>
          <a:endParaRPr lang="zh-CN" altLang="en-US" sz="2000" kern="1200" dirty="0"/>
        </a:p>
      </dsp:txBody>
      <dsp:txXfrm>
        <a:off x="37558" y="818584"/>
        <a:ext cx="2361560" cy="694273"/>
      </dsp:txXfrm>
    </dsp:sp>
    <dsp:sp modelId="{7C08C923-2F18-495B-8FC1-50E6D80523E1}">
      <dsp:nvSpPr>
        <dsp:cNvPr id="0" name=""/>
        <dsp:cNvSpPr/>
      </dsp:nvSpPr>
      <dsp:spPr>
        <a:xfrm>
          <a:off x="0" y="1561427"/>
          <a:ext cx="2436676" cy="76938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IP: 22.*.*.*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COUNT: 2</a:t>
          </a:r>
          <a:endParaRPr lang="zh-CN" altLang="en-US" sz="2000" kern="1200" dirty="0"/>
        </a:p>
      </dsp:txBody>
      <dsp:txXfrm>
        <a:off x="37558" y="1598985"/>
        <a:ext cx="2361560" cy="69427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DE2D4B-63EA-445D-9E64-66975576F53F}">
      <dsp:nvSpPr>
        <dsp:cNvPr id="0" name=""/>
        <dsp:cNvSpPr/>
      </dsp:nvSpPr>
      <dsp:spPr>
        <a:xfrm>
          <a:off x="0" y="45446"/>
          <a:ext cx="1399239" cy="34222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21.132.161.13</a:t>
          </a:r>
          <a:endParaRPr lang="zh-CN" altLang="en-US" sz="1300" kern="1200" dirty="0"/>
        </a:p>
      </dsp:txBody>
      <dsp:txXfrm>
        <a:off x="16706" y="62152"/>
        <a:ext cx="1365827" cy="308813"/>
      </dsp:txXfrm>
    </dsp:sp>
    <dsp:sp modelId="{55225E18-E361-4419-85A9-EA68F783CB5E}">
      <dsp:nvSpPr>
        <dsp:cNvPr id="0" name=""/>
        <dsp:cNvSpPr/>
      </dsp:nvSpPr>
      <dsp:spPr>
        <a:xfrm>
          <a:off x="0" y="425111"/>
          <a:ext cx="1399239" cy="34222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21.132.161.13</a:t>
          </a:r>
          <a:endParaRPr lang="zh-CN" altLang="en-US" sz="1300" kern="1200" dirty="0"/>
        </a:p>
      </dsp:txBody>
      <dsp:txXfrm>
        <a:off x="16706" y="441817"/>
        <a:ext cx="1365827" cy="308813"/>
      </dsp:txXfrm>
    </dsp:sp>
    <dsp:sp modelId="{C0D860A6-BF23-46F0-8B28-70A671E499FD}">
      <dsp:nvSpPr>
        <dsp:cNvPr id="0" name=""/>
        <dsp:cNvSpPr/>
      </dsp:nvSpPr>
      <dsp:spPr>
        <a:xfrm>
          <a:off x="0" y="804776"/>
          <a:ext cx="1399239" cy="34222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21.132.161.14</a:t>
          </a:r>
          <a:endParaRPr lang="zh-CN" altLang="en-US" sz="1300" kern="1200" dirty="0"/>
        </a:p>
      </dsp:txBody>
      <dsp:txXfrm>
        <a:off x="16706" y="821482"/>
        <a:ext cx="1365827" cy="308813"/>
      </dsp:txXfrm>
    </dsp:sp>
    <dsp:sp modelId="{EEDEBC32-CA0E-42DA-B234-81FEDE45EF8C}">
      <dsp:nvSpPr>
        <dsp:cNvPr id="0" name=""/>
        <dsp:cNvSpPr/>
      </dsp:nvSpPr>
      <dsp:spPr>
        <a:xfrm>
          <a:off x="0" y="1184441"/>
          <a:ext cx="1399239" cy="34222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21.132.161.15</a:t>
          </a:r>
          <a:endParaRPr lang="zh-CN" altLang="en-US" sz="1300" kern="1200" dirty="0"/>
        </a:p>
      </dsp:txBody>
      <dsp:txXfrm>
        <a:off x="16706" y="1201147"/>
        <a:ext cx="1365827" cy="308813"/>
      </dsp:txXfrm>
    </dsp:sp>
    <dsp:sp modelId="{97A64E36-6CED-47A5-8751-1B6B6BC1D3E2}">
      <dsp:nvSpPr>
        <dsp:cNvPr id="0" name=""/>
        <dsp:cNvSpPr/>
      </dsp:nvSpPr>
      <dsp:spPr>
        <a:xfrm>
          <a:off x="0" y="1564106"/>
          <a:ext cx="1399239" cy="34222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/>
            <a:t>22.132.161.13</a:t>
          </a:r>
          <a:endParaRPr lang="zh-CN" altLang="en-US" sz="1300" kern="1200" dirty="0"/>
        </a:p>
      </dsp:txBody>
      <dsp:txXfrm>
        <a:off x="16706" y="1580812"/>
        <a:ext cx="1365827" cy="308813"/>
      </dsp:txXfrm>
    </dsp:sp>
    <dsp:sp modelId="{CFBF6FFD-CE72-4106-B960-6B9609771A17}">
      <dsp:nvSpPr>
        <dsp:cNvPr id="0" name=""/>
        <dsp:cNvSpPr/>
      </dsp:nvSpPr>
      <dsp:spPr>
        <a:xfrm>
          <a:off x="0" y="1943771"/>
          <a:ext cx="1399239" cy="34222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22.133.161.13</a:t>
          </a:r>
          <a:endParaRPr lang="zh-CN" altLang="en-US" sz="1300" kern="1200" dirty="0"/>
        </a:p>
      </dsp:txBody>
      <dsp:txXfrm>
        <a:off x="16706" y="1960477"/>
        <a:ext cx="1365827" cy="30881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DE2D4B-63EA-445D-9E64-66975576F53F}">
      <dsp:nvSpPr>
        <dsp:cNvPr id="0" name=""/>
        <dsp:cNvSpPr/>
      </dsp:nvSpPr>
      <dsp:spPr>
        <a:xfrm>
          <a:off x="0" y="16601"/>
          <a:ext cx="2436676" cy="10670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IP: 21.132.161.13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COUNT: [2,3]</a:t>
          </a:r>
          <a:endParaRPr lang="zh-CN" altLang="en-US" sz="2000" kern="1200" dirty="0"/>
        </a:p>
      </dsp:txBody>
      <dsp:txXfrm>
        <a:off x="52089" y="68690"/>
        <a:ext cx="2332498" cy="962862"/>
      </dsp:txXfrm>
    </dsp:sp>
    <dsp:sp modelId="{E378E4AC-55C8-4CBF-991B-892ACD15390C}">
      <dsp:nvSpPr>
        <dsp:cNvPr id="0" name=""/>
        <dsp:cNvSpPr/>
      </dsp:nvSpPr>
      <dsp:spPr>
        <a:xfrm>
          <a:off x="0" y="1247801"/>
          <a:ext cx="2436676" cy="10670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IP: 21.132.161.*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COUNT: [2,4]</a:t>
          </a:r>
          <a:endParaRPr lang="zh-CN" altLang="en-US" sz="2000" kern="1200" dirty="0"/>
        </a:p>
      </dsp:txBody>
      <dsp:txXfrm>
        <a:off x="52089" y="1299890"/>
        <a:ext cx="2332498" cy="962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6F22FC-DC52-492E-9FAE-E84C98DA5613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09369-2E31-40C5-BA2B-B1721615D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529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027D7-FD64-41C9-B5AB-C385B0FB49F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99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9209D2-8952-4276-8AF0-1A80FF2573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DDDF63-FED8-4C4B-ACA4-5BC379438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BB691F-7251-4869-ACA3-5C5BD35D7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7F9B7-C9DD-434C-A933-08796FD97C12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3C3CD0-EFC5-4EC6-B9E2-ACDAA8AE7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542460-442D-4EC3-A724-7F7BDAFBB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B699A-D2F5-49A5-8430-DAFE92BAB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436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5229AE-72AA-43B7-884B-FB23A8C88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8932CD-69B9-41EC-9D70-4DB1B3A22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79DF32-6C50-436B-9EC3-39F9A6B43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7F9B7-C9DD-434C-A933-08796FD97C12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AD8686-F507-4EA7-BFC9-549B004CB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21B3B0-A42D-49F9-B4E5-630F35F16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B699A-D2F5-49A5-8430-DAFE92BAB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760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930AB8A-84FD-4811-9941-68DDD135C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6C3B23-EFF7-4CCD-BB62-39D97F853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B986AA-0032-4F10-BE98-88A2E6FD4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7F9B7-C9DD-434C-A933-08796FD97C12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617FAB-22E4-4CF3-AEA0-68DD59EAB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0D1F74-7CD2-47BC-AC3D-23140CDB3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B699A-D2F5-49A5-8430-DAFE92BAB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305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87680" y="1645920"/>
            <a:ext cx="11101917" cy="4389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>
          <a:xfrm>
            <a:off x="592667" y="6356351"/>
            <a:ext cx="47836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2CE1F0-28BF-A844-9B91-A150FCA372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176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97F81F-C7C0-4B93-9F07-F12C181FB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7AD5B1-E982-47A9-BBC9-C7F40BDDB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DD32BB-B9DE-4075-BAE0-58D274BD5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7F9B7-C9DD-434C-A933-08796FD97C12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9F802F-B62D-40AC-95DF-5B0368AE5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FA7486-F3F4-40CC-99BE-695A4447E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B699A-D2F5-49A5-8430-DAFE92BAB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420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58F017-0FCD-4EFD-9ED7-BEFEC70D9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EF5B38-5675-498B-85A5-48D0C65C1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7237EE-DF86-4376-9071-B90E76D5C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7F9B7-C9DD-434C-A933-08796FD97C12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32D2A3-1E2D-4607-8BE6-64776A741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85DAA6-EF7E-46AD-8756-85BA8BDBB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B699A-D2F5-49A5-8430-DAFE92BAB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34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FE1CE6-1755-4374-A840-D4CB0E266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06E4E5-58F9-44AC-B956-21449F6FAF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C1D060-F9C2-454C-A62B-7EAA59B5B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DD4945-BD7D-4BED-BB9C-5E94C81C4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7F9B7-C9DD-434C-A933-08796FD97C12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C0F3DC-ECBB-4114-9872-AD235E330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081368-AA51-4AA8-8CC6-F234320E7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B699A-D2F5-49A5-8430-DAFE92BAB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020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D1369F-1B71-4D7C-9057-A750F150A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E31754-6F17-4B82-B25B-459D0CD36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E66556-2375-43E6-9653-A33C458E26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B5BADF6-59FB-44C4-A8AF-064566C3A9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98925DC-8D74-44BA-968B-F0F9CAA68B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261C7DC-FAB7-4AAB-9F7E-F122C1032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7F9B7-C9DD-434C-A933-08796FD97C12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8BC5876-5799-4714-BA0E-BEFDA07F2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D24AF30-E571-4DF4-854A-4CDD8C5BE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B699A-D2F5-49A5-8430-DAFE92BAB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136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8A5A23-A708-4D68-AE69-5BD03CB63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3A94C1-1B6B-4029-A0DF-1FC09384F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7F9B7-C9DD-434C-A933-08796FD97C12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1D8BBEE-17FE-4EE3-ABD0-7A97AD10E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C52035-E8BB-48DA-9A07-5FD4C8BDD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B699A-D2F5-49A5-8430-DAFE92BAB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825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74A96DB-7BD7-420E-8A51-7DB6B5EDD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7F9B7-C9DD-434C-A933-08796FD97C12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E5CDD30-3DBB-4E30-942F-3D763D8D1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6778B1-F5F5-4984-AA11-F270C9323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B699A-D2F5-49A5-8430-DAFE92BAB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625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21588F-1632-4D97-AD08-5FD0EA395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B3065D-1519-4A56-BB78-414CFDF3C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7A0A54-D6D5-4636-AC4F-4471B607D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0ADDB5-4631-4E45-BC63-9AD40A5F0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7F9B7-C9DD-434C-A933-08796FD97C12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DD7230-C940-40FD-AB89-1DA4D0E73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31E4D4-E0DA-490B-AC26-0F2A3F8E9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B699A-D2F5-49A5-8430-DAFE92BAB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091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14F74B-F17E-4289-9716-C99641B91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96A77F9-2306-43D3-AFFE-CE156977B3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B47648-4178-405C-8F16-612E7514A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8F1690-7F8C-45AB-906C-B816ABAA3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7F9B7-C9DD-434C-A933-08796FD97C12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B8E2CF-8F20-4914-AC4A-A706B27F6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8603B7-65AE-436C-84C9-8B25C37F5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B699A-D2F5-49A5-8430-DAFE92BAB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152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E21D27E-385C-40AF-A330-23EB2B5E6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5D0B6E-5028-4868-8B30-C647C61D9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7ABC7D-9307-4D71-8AC1-5431F2E415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7F9B7-C9DD-434C-A933-08796FD97C12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E9512F-BF13-4392-AF76-16E0CB125C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A403A0-F4F8-4790-848D-0DEE4D8740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B699A-D2F5-49A5-8430-DAFE92BAB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47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34A505-2F39-4745-A690-F87BFB5192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Hierarchical Heavy Hitter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439616-5665-4141-9279-0A592A8E13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TANG DING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3750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D68251-7DA7-40A7-81ED-6004933F2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825A9A-4139-49CF-AB75-4B149FF0F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Often, the large volume of network traffic makes it infeasible to store the relevant data in memory.</a:t>
            </a:r>
          </a:p>
          <a:p>
            <a:r>
              <a:rPr lang="en-US" altLang="zh-CN" dirty="0"/>
              <a:t>Space-saving </a:t>
            </a:r>
            <a:r>
              <a:rPr lang="en-US" altLang="zh-CN"/>
              <a:t>streaming algorithm.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7335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064441-F431-4BFF-A785-7A04EDFDF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DFFAB01C-2806-4E6B-9A61-11C374334093}"/>
              </a:ext>
            </a:extLst>
          </p:cNvPr>
          <p:cNvGraphicFramePr/>
          <p:nvPr/>
        </p:nvGraphicFramePr>
        <p:xfrm>
          <a:off x="2315116" y="3115678"/>
          <a:ext cx="1399240" cy="23314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箭头: 右 4">
            <a:extLst>
              <a:ext uri="{FF2B5EF4-FFF2-40B4-BE49-F238E27FC236}">
                <a16:creationId xmlns:a16="http://schemas.microsoft.com/office/drawing/2014/main" id="{A94E1429-81B5-4043-AF15-E71A672FF657}"/>
              </a:ext>
            </a:extLst>
          </p:cNvPr>
          <p:cNvSpPr/>
          <p:nvPr/>
        </p:nvSpPr>
        <p:spPr>
          <a:xfrm>
            <a:off x="4341594" y="3929061"/>
            <a:ext cx="1602298" cy="704675"/>
          </a:xfrm>
          <a:prstGeom prst="rightArrow">
            <a:avLst/>
          </a:prstGeom>
          <a:solidFill>
            <a:srgbClr val="44546A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4546A"/>
              </a:solidFill>
            </a:endParaRPr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1B415144-3A73-449C-8FE0-F1AB98FD31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5362828"/>
              </p:ext>
            </p:extLst>
          </p:nvPr>
        </p:nvGraphicFramePr>
        <p:xfrm>
          <a:off x="6571131" y="3115678"/>
          <a:ext cx="2436677" cy="23314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958C0D25-80FC-4BBB-8AF3-E77D28D30459}"/>
              </a:ext>
            </a:extLst>
          </p:cNvPr>
          <p:cNvSpPr txBox="1"/>
          <p:nvPr/>
        </p:nvSpPr>
        <p:spPr>
          <a:xfrm>
            <a:off x="3141969" y="2033851"/>
            <a:ext cx="5386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We want to find HHH whose frequency &gt;= 2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C65593E-1811-4394-B06A-9406BDABE3F4}"/>
              </a:ext>
            </a:extLst>
          </p:cNvPr>
          <p:cNvSpPr txBox="1"/>
          <p:nvPr/>
        </p:nvSpPr>
        <p:spPr>
          <a:xfrm>
            <a:off x="2832159" y="5974948"/>
            <a:ext cx="6006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Output confidence interval instead of actual frequency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1991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D6D0CF-5C38-42A4-BFB3-3B10ED3A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Target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81A4F9-EAE7-42EC-9F86-0F314BFFD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Accuracy: Limited Errors</a:t>
            </a:r>
          </a:p>
          <a:p>
            <a:r>
              <a:rPr lang="en-US" altLang="zh-CN" dirty="0"/>
              <a:t>Coverage: No False Negatives</a:t>
            </a:r>
          </a:p>
        </p:txBody>
      </p:sp>
    </p:spTree>
    <p:extLst>
      <p:ext uri="{BB962C8B-B14F-4D97-AF65-F5344CB8AC3E}">
        <p14:creationId xmlns:p14="http://schemas.microsoft.com/office/powerpoint/2010/main" val="2655658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D6D0CF-5C38-42A4-BFB3-3B10ED3A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Target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481A4F9-EAE7-42EC-9F86-0F314BFFDA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Given parameter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b="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dirty="0"/>
                  <a:t>, we want to output a set of items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dirty="0"/>
                  <a:t>, and lower and upper bounds of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𝑎𝑥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, such that they satisfy two properties, as follows:</a:t>
                </a:r>
              </a:p>
              <a:p>
                <a:endParaRPr lang="en-US" altLang="zh-CN" dirty="0"/>
              </a:p>
              <a:p>
                <a:pPr lvl="1"/>
                <a:r>
                  <a:rPr lang="en-US" altLang="zh-CN" dirty="0"/>
                  <a:t>1. Accuracy.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𝑎𝑥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𝑎𝑥</m:t>
                        </m:r>
                      </m:sub>
                    </m:sSub>
                    <m:d>
                      <m:dPr>
                        <m:ctrlPr>
                          <a:rPr lang="en-US" altLang="zh-CN" b="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≤ 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altLang="zh-CN" dirty="0"/>
                  <a:t> for all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lvl="1"/>
                <a:endParaRPr lang="en-US" altLang="zh-CN" dirty="0"/>
              </a:p>
              <a:p>
                <a:pPr lvl="1"/>
                <a:r>
                  <a:rPr lang="en-US" altLang="zh-CN" dirty="0"/>
                  <a:t>2. Coverage. For set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dirty="0"/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d>
                      <m:dPr>
                        <m:begChr m:val="{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/>
                  <a:t>. Define the conditioned count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dirty="0"/>
                  <a:t> with respect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dirty="0"/>
                  <a:t> to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∑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d>
                              <m:d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∪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d>
                              </m:e>
                            </m:d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\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. We require for all prefixes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&lt; </m:t>
                    </m:r>
                    <m:r>
                      <a:rPr lang="zh-CN" altLang="en-US" b="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481A4F9-EAE7-42EC-9F86-0F314BFFDA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1488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08F8F6-591E-4334-BF5D-6C9592A6F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Algorithm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D497E5-E965-4DF2-B993-8DA046C30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Two main procedures:</a:t>
            </a:r>
          </a:p>
          <a:p>
            <a:pPr lvl="1"/>
            <a:r>
              <a:rPr lang="en-US" altLang="zh-CN" dirty="0"/>
              <a:t>Update</a:t>
            </a:r>
          </a:p>
          <a:p>
            <a:pPr lvl="1"/>
            <a:r>
              <a:rPr lang="en-US" altLang="zh-CN" dirty="0"/>
              <a:t>Output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2652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08F8F6-591E-4334-BF5D-6C9592A6F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Update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D497E5-E965-4DF2-B993-8DA046C30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0081176-105A-4D7E-9F5D-6BA7DBE441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41" t="40816" r="29745" b="25034"/>
          <a:stretch/>
        </p:blipFill>
        <p:spPr>
          <a:xfrm>
            <a:off x="1579085" y="1437737"/>
            <a:ext cx="7083490" cy="334202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DA01EC4-D6E2-4C46-B7D4-C674197E724C}"/>
              </a:ext>
            </a:extLst>
          </p:cNvPr>
          <p:cNvSpPr txBox="1"/>
          <p:nvPr/>
        </p:nvSpPr>
        <p:spPr>
          <a:xfrm>
            <a:off x="1669409" y="5016695"/>
            <a:ext cx="76675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For any item C being tracked, the actual frequency f(C) is in (Nc – </a:t>
            </a:r>
            <a:r>
              <a:rPr lang="en-US" altLang="zh-CN" dirty="0" err="1"/>
              <a:t>Nmin</a:t>
            </a:r>
            <a:r>
              <a:rPr lang="en-US" altLang="zh-CN" dirty="0"/>
              <a:t>, Nc),</a:t>
            </a:r>
          </a:p>
          <a:p>
            <a:endParaRPr lang="en-US" altLang="zh-CN" dirty="0"/>
          </a:p>
          <a:p>
            <a:r>
              <a:rPr lang="en-US" altLang="zh-CN" dirty="0"/>
              <a:t>where Nc is the count of that item, and </a:t>
            </a:r>
            <a:r>
              <a:rPr lang="en-US" altLang="zh-CN" dirty="0" err="1"/>
              <a:t>Nmin</a:t>
            </a:r>
            <a:r>
              <a:rPr lang="en-US" altLang="zh-CN" dirty="0"/>
              <a:t> is the minimum count in all counters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7065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9A3E6A-F8D3-4933-AC65-9A3C5ADA6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Update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D6C79EC-DEA1-45F4-AF0C-475ABDEC5A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490" t="41244" r="21936" b="13082"/>
          <a:stretch/>
        </p:blipFill>
        <p:spPr>
          <a:xfrm>
            <a:off x="2472612" y="1928286"/>
            <a:ext cx="6836912" cy="354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529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ADFD5E-14B8-4ACE-83F5-97B3AB3AD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Update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41DEF79-B09C-4507-8ACD-FBDEAA153B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altLang="zh-CN" dirty="0"/>
                  <a:t>For each level, set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𝜖</m:t>
                        </m:r>
                      </m:den>
                    </m:f>
                  </m:oMath>
                </a14:m>
                <a:r>
                  <a:rPr lang="en-US" altLang="zh-CN" dirty="0"/>
                  <a:t> counters 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Three procedures</a:t>
                </a:r>
              </a:p>
              <a:p>
                <a:pPr lvl="1"/>
                <a:r>
                  <a:rPr lang="en-US" altLang="zh-CN" dirty="0"/>
                  <a:t>Find counter for certain IP (pairs)</a:t>
                </a:r>
              </a:p>
              <a:p>
                <a:pPr lvl="1"/>
                <a:r>
                  <a:rPr lang="en-US" altLang="zh-CN" dirty="0"/>
                  <a:t>Find counter with minimum count</a:t>
                </a:r>
              </a:p>
              <a:p>
                <a:pPr lvl="1"/>
                <a:r>
                  <a:rPr lang="en-US" altLang="zh-CN" dirty="0"/>
                  <a:t>Update counter found (item / count)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Update Complexity</a:t>
                </a:r>
              </a:p>
              <a:p>
                <a:pPr lvl="1"/>
                <a:r>
                  <a:rPr lang="en-US" altLang="zh-CN" dirty="0"/>
                  <a:t>Arbitrary Update: Using heaps –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𝐻𝑙𝑜𝑔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den>
                    </m:f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Unitary Update: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zh-CN" dirty="0"/>
                  <a:t> is the number of levels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41DEF79-B09C-4507-8ACD-FBDEAA153B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6951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113AB0-46C5-47C9-94B8-56D1E6D3F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Unitary Update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78870E-5A52-45F0-ACE2-A09798A87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 Structure</a:t>
            </a:r>
          </a:p>
          <a:p>
            <a:pPr lvl="1"/>
            <a:r>
              <a:rPr lang="en-US" altLang="zh-CN" dirty="0" err="1"/>
              <a:t>HashTable</a:t>
            </a:r>
            <a:endParaRPr lang="en-US" altLang="zh-CN" dirty="0"/>
          </a:p>
          <a:p>
            <a:pPr lvl="1"/>
            <a:r>
              <a:rPr lang="en-US" altLang="zh-CN" dirty="0"/>
              <a:t>Item{</a:t>
            </a:r>
            <a:r>
              <a:rPr lang="en-US" altLang="zh-CN" dirty="0" err="1"/>
              <a:t>HashEntry</a:t>
            </a:r>
            <a:r>
              <a:rPr lang="en-US" altLang="zh-CN" dirty="0"/>
              <a:t>, </a:t>
            </a:r>
            <a:r>
              <a:rPr lang="en-US" altLang="zh-CN" dirty="0" err="1"/>
              <a:t>GroupEntry</a:t>
            </a:r>
            <a:r>
              <a:rPr lang="en-US" altLang="zh-CN" dirty="0"/>
              <a:t> , </a:t>
            </a:r>
            <a:r>
              <a:rPr lang="en-US" altLang="zh-CN" dirty="0" err="1"/>
              <a:t>NextItemInGroup</a:t>
            </a:r>
            <a:r>
              <a:rPr lang="en-US" altLang="zh-CN" dirty="0"/>
              <a:t>, </a:t>
            </a:r>
            <a:r>
              <a:rPr lang="en-US" altLang="zh-CN" dirty="0" err="1"/>
              <a:t>PreviousItemInGroup</a:t>
            </a:r>
            <a:r>
              <a:rPr lang="en-US" altLang="zh-CN" dirty="0"/>
              <a:t>}</a:t>
            </a:r>
          </a:p>
          <a:p>
            <a:pPr lvl="1"/>
            <a:r>
              <a:rPr lang="en-US" altLang="zh-CN" dirty="0"/>
              <a:t>Group {Items, Count, </a:t>
            </a:r>
            <a:r>
              <a:rPr lang="en-US" altLang="zh-CN" dirty="0" err="1"/>
              <a:t>PreviousGroup</a:t>
            </a:r>
            <a:r>
              <a:rPr lang="en-US" altLang="zh-CN" dirty="0"/>
              <a:t>, </a:t>
            </a:r>
            <a:r>
              <a:rPr lang="en-US" altLang="zh-CN" dirty="0" err="1"/>
              <a:t>NextGroup</a:t>
            </a:r>
            <a:r>
              <a:rPr lang="en-US" altLang="zh-CN" dirty="0"/>
              <a:t>}</a:t>
            </a:r>
          </a:p>
          <a:p>
            <a:pPr lvl="2"/>
            <a:r>
              <a:rPr lang="en-US" altLang="zh-CN" dirty="0"/>
              <a:t>Sorted link list with entries of same count combined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5780DF-E6FC-4661-825C-4E0D2827D8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187" t="48303" r="32348" b="24996"/>
          <a:stretch/>
        </p:blipFill>
        <p:spPr>
          <a:xfrm>
            <a:off x="2491016" y="4001294"/>
            <a:ext cx="5962518" cy="252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128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198E0E-BE2D-453C-8712-D6D42D78F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Output (for 1D)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E335F85-7E63-4287-AAED-4B87AEFB9D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880" t="24089" r="37616" b="27449"/>
          <a:stretch/>
        </p:blipFill>
        <p:spPr>
          <a:xfrm>
            <a:off x="838200" y="1690688"/>
            <a:ext cx="8230299" cy="435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998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AFD77C-D15E-4B06-9072-97A346F7C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Papers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373CCC-51F6-44EB-8E80-920C91756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Mitzenmacher</a:t>
            </a:r>
            <a:r>
              <a:rPr lang="en-US" altLang="zh-CN" dirty="0"/>
              <a:t>, M., Steinke, T., &amp; Thaler, J. Hierarchical heavy hitters with the space saving algorithm. </a:t>
            </a:r>
            <a:r>
              <a:rPr lang="en-US" altLang="zh-CN" i="1" dirty="0"/>
              <a:t>(ALENEX 2012)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Ben </a:t>
            </a:r>
            <a:r>
              <a:rPr lang="en-US" altLang="zh-CN" dirty="0" err="1"/>
              <a:t>Basat</a:t>
            </a:r>
            <a:r>
              <a:rPr lang="en-US" altLang="zh-CN" dirty="0"/>
              <a:t>, R., </a:t>
            </a:r>
            <a:r>
              <a:rPr lang="en-US" altLang="zh-CN" dirty="0" err="1"/>
              <a:t>Einziger</a:t>
            </a:r>
            <a:r>
              <a:rPr lang="en-US" altLang="zh-CN" dirty="0"/>
              <a:t>, G., Friedman, R., </a:t>
            </a:r>
            <a:r>
              <a:rPr lang="en-US" altLang="zh-CN" dirty="0" err="1"/>
              <a:t>Luizelli</a:t>
            </a:r>
            <a:r>
              <a:rPr lang="en-US" altLang="zh-CN" dirty="0"/>
              <a:t>, M. C., &amp; </a:t>
            </a:r>
            <a:r>
              <a:rPr lang="en-US" altLang="zh-CN" dirty="0" err="1"/>
              <a:t>Waisbard</a:t>
            </a:r>
            <a:r>
              <a:rPr lang="en-US" altLang="zh-CN" dirty="0"/>
              <a:t>, E. Constant time updates in hierarchical heavy hitters. </a:t>
            </a:r>
            <a:r>
              <a:rPr lang="en-US" altLang="zh-CN" i="1" dirty="0"/>
              <a:t>(SIGCOMM 2017)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61041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61B3F8-C20B-4DDD-B704-DA34697AC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Proof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A21E9E0-2AFD-4FE8-A79F-2C4DF8DDEC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By using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num>
                      <m:den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space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den>
                    </m:f>
                  </m:oMath>
                </a14:m>
                <a:r>
                  <a:rPr lang="en-US" altLang="zh-CN" dirty="0"/>
                  <a:t> counters in each level),  we can achieve our target in both accuracy and coverage</a:t>
                </a:r>
              </a:p>
              <a:p>
                <a:pPr lvl="1"/>
                <a:r>
                  <a:rPr lang="en-US" altLang="zh-CN" dirty="0"/>
                  <a:t>Accuracy: </a:t>
                </a:r>
              </a:p>
              <a:p>
                <a:pPr lvl="2"/>
                <a:r>
                  <a:rPr lang="en-US" altLang="zh-CN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𝑎𝑥</m:t>
                        </m:r>
                      </m:sub>
                    </m:sSub>
                    <m:d>
                      <m:dPr>
                        <m:ctrlPr>
                          <a:rPr lang="en-US" altLang="zh-CN" b="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den>
                    </m:f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d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endParaRPr lang="en-US" altLang="zh-CN" b="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𝑎𝑥</m:t>
                        </m:r>
                      </m:sub>
                    </m:sSub>
                    <m:d>
                      <m:dPr>
                        <m:ctrlPr>
                          <a:rPr lang="en-US" altLang="zh-CN" b="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altLang="zh-CN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Coverage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𝑎𝑥</m:t>
                        </m:r>
                      </m:sub>
                    </m:sSub>
                    <m:d>
                      <m:dPr>
                        <m:ctrlPr>
                          <a:rPr lang="en-US" altLang="zh-CN" b="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2"/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A21E9E0-2AFD-4FE8-A79F-2C4DF8DDEC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4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06338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377A27-232B-42BA-8930-83FCA7BBA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Output (for 2D)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D52769C-4BEC-4E66-920C-3BB6609015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121" t="18943" r="33998" b="10938"/>
          <a:stretch/>
        </p:blipFill>
        <p:spPr>
          <a:xfrm>
            <a:off x="838200" y="1690688"/>
            <a:ext cx="6493778" cy="4666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2832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74C874-983F-4618-88A0-F4F89018F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Output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FA9334F-44C5-4984-B91A-EDFCA7D960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867" t="30308" r="33033" b="5578"/>
          <a:stretch/>
        </p:blipFill>
        <p:spPr>
          <a:xfrm>
            <a:off x="2919965" y="1481684"/>
            <a:ext cx="4637315" cy="4764803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C7AA687D-2F6D-468D-916B-D8076F64A7F2}"/>
              </a:ext>
            </a:extLst>
          </p:cNvPr>
          <p:cNvSpPr/>
          <p:nvPr/>
        </p:nvSpPr>
        <p:spPr>
          <a:xfrm>
            <a:off x="5125673" y="2589133"/>
            <a:ext cx="536896" cy="4362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D1AF895-8E9B-45CF-8058-3A3F1E838034}"/>
              </a:ext>
            </a:extLst>
          </p:cNvPr>
          <p:cNvSpPr/>
          <p:nvPr/>
        </p:nvSpPr>
        <p:spPr>
          <a:xfrm>
            <a:off x="4530054" y="3210886"/>
            <a:ext cx="536896" cy="43622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3998E0E-A025-4034-99DF-EFC97987420B}"/>
              </a:ext>
            </a:extLst>
          </p:cNvPr>
          <p:cNvSpPr/>
          <p:nvPr/>
        </p:nvSpPr>
        <p:spPr>
          <a:xfrm>
            <a:off x="7007200" y="3685819"/>
            <a:ext cx="536896" cy="43622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518E333-C944-4A74-BED7-8363731EDF2C}"/>
              </a:ext>
            </a:extLst>
          </p:cNvPr>
          <p:cNvSpPr/>
          <p:nvPr/>
        </p:nvSpPr>
        <p:spPr>
          <a:xfrm>
            <a:off x="6096000" y="4667331"/>
            <a:ext cx="536896" cy="4362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9563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79D710-1FB0-4DDB-BB6F-780E30AD4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Randomized</a:t>
            </a:r>
            <a:endParaRPr lang="zh-CN" altLang="en-US" dirty="0"/>
          </a:p>
        </p:txBody>
      </p:sp>
      <p:sp>
        <p:nvSpPr>
          <p:cNvPr id="4" name="Rectangle 36">
            <a:extLst>
              <a:ext uri="{FF2B5EF4-FFF2-40B4-BE49-F238E27FC236}">
                <a16:creationId xmlns:a16="http://schemas.microsoft.com/office/drawing/2014/main" id="{7569B930-AAA0-4422-AD04-5DA61DBEB8F5}"/>
              </a:ext>
            </a:extLst>
          </p:cNvPr>
          <p:cNvSpPr/>
          <p:nvPr/>
        </p:nvSpPr>
        <p:spPr>
          <a:xfrm>
            <a:off x="2554502" y="2286000"/>
            <a:ext cx="6986202" cy="365760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38">
            <a:extLst>
              <a:ext uri="{FF2B5EF4-FFF2-40B4-BE49-F238E27FC236}">
                <a16:creationId xmlns:a16="http://schemas.microsoft.com/office/drawing/2014/main" id="{ECA32E04-8CA6-425D-8159-1756C18565EE}"/>
              </a:ext>
            </a:extLst>
          </p:cNvPr>
          <p:cNvSpPr/>
          <p:nvPr/>
        </p:nvSpPr>
        <p:spPr>
          <a:xfrm>
            <a:off x="4315983" y="3303874"/>
            <a:ext cx="1731620" cy="1621853"/>
          </a:xfrm>
          <a:prstGeom prst="rect">
            <a:avLst/>
          </a:prstGeom>
          <a:solidFill>
            <a:srgbClr val="00B050">
              <a:alpha val="40000"/>
            </a:srgb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Compute a random prefix</a:t>
            </a:r>
          </a:p>
        </p:txBody>
      </p:sp>
      <p:sp>
        <p:nvSpPr>
          <p:cNvPr id="6" name="Rectangle 41">
            <a:extLst>
              <a:ext uri="{FF2B5EF4-FFF2-40B4-BE49-F238E27FC236}">
                <a16:creationId xmlns:a16="http://schemas.microsoft.com/office/drawing/2014/main" id="{D85A6964-E4A5-4028-8EE9-AFE3E54E527A}"/>
              </a:ext>
            </a:extLst>
          </p:cNvPr>
          <p:cNvSpPr/>
          <p:nvPr/>
        </p:nvSpPr>
        <p:spPr>
          <a:xfrm>
            <a:off x="7805928" y="2286000"/>
            <a:ext cx="1736510" cy="731520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400" b="1" dirty="0"/>
              <a:t>Level0 Counting</a:t>
            </a:r>
          </a:p>
        </p:txBody>
      </p:sp>
      <p:sp>
        <p:nvSpPr>
          <p:cNvPr id="7" name="Rectangle 44">
            <a:extLst>
              <a:ext uri="{FF2B5EF4-FFF2-40B4-BE49-F238E27FC236}">
                <a16:creationId xmlns:a16="http://schemas.microsoft.com/office/drawing/2014/main" id="{1A36C7A0-2163-4759-8DB5-91D767703FE6}"/>
              </a:ext>
            </a:extLst>
          </p:cNvPr>
          <p:cNvSpPr/>
          <p:nvPr/>
        </p:nvSpPr>
        <p:spPr>
          <a:xfrm>
            <a:off x="7805928" y="3017520"/>
            <a:ext cx="1736510" cy="731520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400" b="1" dirty="0"/>
              <a:t>Level1 Counting</a:t>
            </a:r>
          </a:p>
        </p:txBody>
      </p:sp>
      <p:sp>
        <p:nvSpPr>
          <p:cNvPr id="8" name="Rectangle 45">
            <a:extLst>
              <a:ext uri="{FF2B5EF4-FFF2-40B4-BE49-F238E27FC236}">
                <a16:creationId xmlns:a16="http://schemas.microsoft.com/office/drawing/2014/main" id="{A6E24451-7BF5-4F08-B862-DDD0C602024D}"/>
              </a:ext>
            </a:extLst>
          </p:cNvPr>
          <p:cNvSpPr/>
          <p:nvPr/>
        </p:nvSpPr>
        <p:spPr>
          <a:xfrm>
            <a:off x="7805928" y="3749040"/>
            <a:ext cx="1736510" cy="731520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400" b="1" dirty="0"/>
              <a:t>Level2 Counting</a:t>
            </a:r>
          </a:p>
        </p:txBody>
      </p:sp>
      <p:sp>
        <p:nvSpPr>
          <p:cNvPr id="9" name="Rectangle 46">
            <a:extLst>
              <a:ext uri="{FF2B5EF4-FFF2-40B4-BE49-F238E27FC236}">
                <a16:creationId xmlns:a16="http://schemas.microsoft.com/office/drawing/2014/main" id="{386F3195-24C4-4296-97B2-D08CFC8F9C67}"/>
              </a:ext>
            </a:extLst>
          </p:cNvPr>
          <p:cNvSpPr/>
          <p:nvPr/>
        </p:nvSpPr>
        <p:spPr>
          <a:xfrm>
            <a:off x="7805928" y="4480560"/>
            <a:ext cx="1736510" cy="731520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400" b="1" dirty="0"/>
              <a:t>Level3 Counting</a:t>
            </a:r>
          </a:p>
        </p:txBody>
      </p:sp>
      <p:sp>
        <p:nvSpPr>
          <p:cNvPr id="10" name="Rectangle 47">
            <a:extLst>
              <a:ext uri="{FF2B5EF4-FFF2-40B4-BE49-F238E27FC236}">
                <a16:creationId xmlns:a16="http://schemas.microsoft.com/office/drawing/2014/main" id="{66EDCB96-AEBE-468A-BF3D-2F46A6F85CE9}"/>
              </a:ext>
            </a:extLst>
          </p:cNvPr>
          <p:cNvSpPr/>
          <p:nvPr/>
        </p:nvSpPr>
        <p:spPr>
          <a:xfrm>
            <a:off x="7805928" y="5212080"/>
            <a:ext cx="1736510" cy="731520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400" b="1" dirty="0"/>
              <a:t>Level4 Counting</a:t>
            </a:r>
          </a:p>
        </p:txBody>
      </p:sp>
      <p:sp>
        <p:nvSpPr>
          <p:cNvPr id="11" name="TextBox 72">
            <a:extLst>
              <a:ext uri="{FF2B5EF4-FFF2-40B4-BE49-F238E27FC236}">
                <a16:creationId xmlns:a16="http://schemas.microsoft.com/office/drawing/2014/main" id="{DE359655-BA09-4007-962D-B2C8891F5C8B}"/>
              </a:ext>
            </a:extLst>
          </p:cNvPr>
          <p:cNvSpPr txBox="1"/>
          <p:nvPr/>
        </p:nvSpPr>
        <p:spPr>
          <a:xfrm>
            <a:off x="2783691" y="3914745"/>
            <a:ext cx="1932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181.7.20.6</a:t>
            </a:r>
          </a:p>
        </p:txBody>
      </p:sp>
      <p:sp>
        <p:nvSpPr>
          <p:cNvPr id="12" name="TextBox 115">
            <a:extLst>
              <a:ext uri="{FF2B5EF4-FFF2-40B4-BE49-F238E27FC236}">
                <a16:creationId xmlns:a16="http://schemas.microsoft.com/office/drawing/2014/main" id="{C4A67B94-D905-48A5-90BB-F92A8ECA82D5}"/>
              </a:ext>
            </a:extLst>
          </p:cNvPr>
          <p:cNvSpPr txBox="1"/>
          <p:nvPr/>
        </p:nvSpPr>
        <p:spPr>
          <a:xfrm>
            <a:off x="6144399" y="3877616"/>
            <a:ext cx="193286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181.7.20.*</a:t>
            </a:r>
          </a:p>
        </p:txBody>
      </p:sp>
      <p:sp>
        <p:nvSpPr>
          <p:cNvPr id="13" name="Rectangle 18">
            <a:extLst>
              <a:ext uri="{FF2B5EF4-FFF2-40B4-BE49-F238E27FC236}">
                <a16:creationId xmlns:a16="http://schemas.microsoft.com/office/drawing/2014/main" id="{66BA7315-239F-4287-B12E-D364217DCB42}"/>
              </a:ext>
            </a:extLst>
          </p:cNvPr>
          <p:cNvSpPr/>
          <p:nvPr/>
        </p:nvSpPr>
        <p:spPr>
          <a:xfrm>
            <a:off x="7805928" y="3017520"/>
            <a:ext cx="1736510" cy="731520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400" b="1" dirty="0"/>
              <a:t>Level1 Counting</a:t>
            </a:r>
          </a:p>
        </p:txBody>
      </p:sp>
      <p:sp>
        <p:nvSpPr>
          <p:cNvPr id="14" name="TextBox 12">
            <a:extLst>
              <a:ext uri="{FF2B5EF4-FFF2-40B4-BE49-F238E27FC236}">
                <a16:creationId xmlns:a16="http://schemas.microsoft.com/office/drawing/2014/main" id="{E3435CA4-2A9C-42A5-85D8-9F079A8EF5B0}"/>
              </a:ext>
            </a:extLst>
          </p:cNvPr>
          <p:cNvSpPr txBox="1"/>
          <p:nvPr/>
        </p:nvSpPr>
        <p:spPr>
          <a:xfrm>
            <a:off x="2236372" y="1539809"/>
            <a:ext cx="8431628" cy="400110"/>
          </a:xfrm>
          <a:prstGeom prst="rect">
            <a:avLst/>
          </a:prstGeom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Select a prefix at random and count it</a:t>
            </a:r>
          </a:p>
        </p:txBody>
      </p:sp>
    </p:spTree>
    <p:extLst>
      <p:ext uri="{BB962C8B-B14F-4D97-AF65-F5344CB8AC3E}">
        <p14:creationId xmlns:p14="http://schemas.microsoft.com/office/powerpoint/2010/main" val="8106879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01AE2F-5A58-49B1-9242-1345B1DF5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Additional Speedup</a:t>
            </a:r>
            <a:endParaRPr lang="zh-CN" altLang="en-US" dirty="0"/>
          </a:p>
        </p:txBody>
      </p:sp>
      <p:sp>
        <p:nvSpPr>
          <p:cNvPr id="5" name="Rectangle 38">
            <a:extLst>
              <a:ext uri="{FF2B5EF4-FFF2-40B4-BE49-F238E27FC236}">
                <a16:creationId xmlns:a16="http://schemas.microsoft.com/office/drawing/2014/main" id="{C78AF3A8-3E06-4D0A-B02F-C3F617555E4C}"/>
              </a:ext>
            </a:extLst>
          </p:cNvPr>
          <p:cNvSpPr/>
          <p:nvPr/>
        </p:nvSpPr>
        <p:spPr>
          <a:xfrm>
            <a:off x="5573658" y="3099816"/>
            <a:ext cx="1280160" cy="1280160"/>
          </a:xfrm>
          <a:prstGeom prst="rect">
            <a:avLst/>
          </a:prstGeom>
          <a:solidFill>
            <a:srgbClr val="00B050">
              <a:alpha val="40000"/>
            </a:srgb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Compute a random prefix</a:t>
            </a:r>
          </a:p>
        </p:txBody>
      </p:sp>
      <p:sp>
        <p:nvSpPr>
          <p:cNvPr id="6" name="Rectangle 41">
            <a:extLst>
              <a:ext uri="{FF2B5EF4-FFF2-40B4-BE49-F238E27FC236}">
                <a16:creationId xmlns:a16="http://schemas.microsoft.com/office/drawing/2014/main" id="{0133A469-F8A1-4F16-B04D-87872816603D}"/>
              </a:ext>
            </a:extLst>
          </p:cNvPr>
          <p:cNvSpPr/>
          <p:nvPr/>
        </p:nvSpPr>
        <p:spPr>
          <a:xfrm>
            <a:off x="8898832" y="1518555"/>
            <a:ext cx="1736510" cy="914400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400" b="1" dirty="0"/>
              <a:t>Level0 Counting</a:t>
            </a:r>
          </a:p>
        </p:txBody>
      </p:sp>
      <p:sp>
        <p:nvSpPr>
          <p:cNvPr id="7" name="Rectangle 44">
            <a:extLst>
              <a:ext uri="{FF2B5EF4-FFF2-40B4-BE49-F238E27FC236}">
                <a16:creationId xmlns:a16="http://schemas.microsoft.com/office/drawing/2014/main" id="{D0CE7452-9999-4F3D-929C-40B5B6A39229}"/>
              </a:ext>
            </a:extLst>
          </p:cNvPr>
          <p:cNvSpPr/>
          <p:nvPr/>
        </p:nvSpPr>
        <p:spPr>
          <a:xfrm>
            <a:off x="8898832" y="2432955"/>
            <a:ext cx="1736510" cy="914400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400" b="1" dirty="0"/>
              <a:t>Level1 Counting</a:t>
            </a:r>
          </a:p>
        </p:txBody>
      </p:sp>
      <p:sp>
        <p:nvSpPr>
          <p:cNvPr id="8" name="Rectangle 45">
            <a:extLst>
              <a:ext uri="{FF2B5EF4-FFF2-40B4-BE49-F238E27FC236}">
                <a16:creationId xmlns:a16="http://schemas.microsoft.com/office/drawing/2014/main" id="{28B64A23-E87D-4195-8222-0FDD6287F492}"/>
              </a:ext>
            </a:extLst>
          </p:cNvPr>
          <p:cNvSpPr/>
          <p:nvPr/>
        </p:nvSpPr>
        <p:spPr>
          <a:xfrm>
            <a:off x="8898832" y="3347353"/>
            <a:ext cx="1736510" cy="914400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400" b="1" dirty="0"/>
              <a:t>Level2 Counting</a:t>
            </a:r>
          </a:p>
        </p:txBody>
      </p:sp>
      <p:sp>
        <p:nvSpPr>
          <p:cNvPr id="9" name="Rectangle 46">
            <a:extLst>
              <a:ext uri="{FF2B5EF4-FFF2-40B4-BE49-F238E27FC236}">
                <a16:creationId xmlns:a16="http://schemas.microsoft.com/office/drawing/2014/main" id="{C8AC7A45-9356-41FD-9F52-5149D7BEB431}"/>
              </a:ext>
            </a:extLst>
          </p:cNvPr>
          <p:cNvSpPr/>
          <p:nvPr/>
        </p:nvSpPr>
        <p:spPr>
          <a:xfrm>
            <a:off x="8898832" y="4261755"/>
            <a:ext cx="1736510" cy="914400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400" b="1" dirty="0"/>
              <a:t>Level3 Counting</a:t>
            </a:r>
          </a:p>
        </p:txBody>
      </p:sp>
      <p:sp>
        <p:nvSpPr>
          <p:cNvPr id="10" name="Rectangle 47">
            <a:extLst>
              <a:ext uri="{FF2B5EF4-FFF2-40B4-BE49-F238E27FC236}">
                <a16:creationId xmlns:a16="http://schemas.microsoft.com/office/drawing/2014/main" id="{D1F2BF45-9241-4B13-B670-18B63B0583E6}"/>
              </a:ext>
            </a:extLst>
          </p:cNvPr>
          <p:cNvSpPr/>
          <p:nvPr/>
        </p:nvSpPr>
        <p:spPr>
          <a:xfrm>
            <a:off x="8898832" y="5176150"/>
            <a:ext cx="1736510" cy="914400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400" b="1" dirty="0"/>
              <a:t>Level4 Counting</a:t>
            </a:r>
          </a:p>
        </p:txBody>
      </p:sp>
      <p:sp>
        <p:nvSpPr>
          <p:cNvPr id="11" name="TextBox 115">
            <a:extLst>
              <a:ext uri="{FF2B5EF4-FFF2-40B4-BE49-F238E27FC236}">
                <a16:creationId xmlns:a16="http://schemas.microsoft.com/office/drawing/2014/main" id="{53148289-90E4-43AC-A903-42E78404D1F3}"/>
              </a:ext>
            </a:extLst>
          </p:cNvPr>
          <p:cNvSpPr txBox="1"/>
          <p:nvPr/>
        </p:nvSpPr>
        <p:spPr>
          <a:xfrm>
            <a:off x="7059036" y="3446705"/>
            <a:ext cx="1932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181.7.20.*</a:t>
            </a:r>
          </a:p>
        </p:txBody>
      </p:sp>
      <p:sp>
        <p:nvSpPr>
          <p:cNvPr id="12" name="Rectangle 18">
            <a:extLst>
              <a:ext uri="{FF2B5EF4-FFF2-40B4-BE49-F238E27FC236}">
                <a16:creationId xmlns:a16="http://schemas.microsoft.com/office/drawing/2014/main" id="{5837DCE1-40E5-42E7-A8A2-C86EE1321A3C}"/>
              </a:ext>
            </a:extLst>
          </p:cNvPr>
          <p:cNvSpPr/>
          <p:nvPr/>
        </p:nvSpPr>
        <p:spPr>
          <a:xfrm>
            <a:off x="8898832" y="2432955"/>
            <a:ext cx="1736510" cy="914400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400" b="1" dirty="0"/>
              <a:t>Level1 Counting</a:t>
            </a:r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FA4F196E-1645-4183-B2F5-CD94FB48649C}"/>
              </a:ext>
            </a:extLst>
          </p:cNvPr>
          <p:cNvSpPr/>
          <p:nvPr/>
        </p:nvSpPr>
        <p:spPr>
          <a:xfrm>
            <a:off x="2958509" y="3097102"/>
            <a:ext cx="1280160" cy="1280160"/>
          </a:xfrm>
          <a:prstGeom prst="rect">
            <a:avLst/>
          </a:prstGeom>
          <a:solidFill>
            <a:srgbClr val="00B050">
              <a:alpha val="40000"/>
            </a:srgb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With</a:t>
            </a:r>
          </a:p>
          <a:p>
            <a:pPr algn="ctr"/>
            <a:r>
              <a:rPr lang="en-US" dirty="0"/>
              <a:t>some</a:t>
            </a:r>
          </a:p>
          <a:p>
            <a:pPr algn="ctr"/>
            <a:r>
              <a:rPr lang="en-US" dirty="0"/>
              <a:t> probability </a:t>
            </a:r>
          </a:p>
        </p:txBody>
      </p:sp>
      <p:sp>
        <p:nvSpPr>
          <p:cNvPr id="14" name="TextBox 15">
            <a:extLst>
              <a:ext uri="{FF2B5EF4-FFF2-40B4-BE49-F238E27FC236}">
                <a16:creationId xmlns:a16="http://schemas.microsoft.com/office/drawing/2014/main" id="{D08B242E-CF5C-469D-9F24-808268C84FD4}"/>
              </a:ext>
            </a:extLst>
          </p:cNvPr>
          <p:cNvSpPr txBox="1"/>
          <p:nvPr/>
        </p:nvSpPr>
        <p:spPr>
          <a:xfrm>
            <a:off x="6537289" y="5556000"/>
            <a:ext cx="10434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Ignore packet</a:t>
            </a:r>
          </a:p>
        </p:txBody>
      </p:sp>
      <p:cxnSp>
        <p:nvCxnSpPr>
          <p:cNvPr id="15" name="Straight Arrow Connector 16">
            <a:extLst>
              <a:ext uri="{FF2B5EF4-FFF2-40B4-BE49-F238E27FC236}">
                <a16:creationId xmlns:a16="http://schemas.microsoft.com/office/drawing/2014/main" id="{15834334-3968-42E2-B4D4-89C33B13AE5B}"/>
              </a:ext>
            </a:extLst>
          </p:cNvPr>
          <p:cNvCxnSpPr/>
          <p:nvPr/>
        </p:nvCxnSpPr>
        <p:spPr>
          <a:xfrm>
            <a:off x="4258558" y="4370297"/>
            <a:ext cx="1412916" cy="639349"/>
          </a:xfrm>
          <a:prstGeom prst="straightConnector1">
            <a:avLst/>
          </a:prstGeom>
          <a:ln w="46990"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4" descr="Image result for trash can">
            <a:extLst>
              <a:ext uri="{FF2B5EF4-FFF2-40B4-BE49-F238E27FC236}">
                <a16:creationId xmlns:a16="http://schemas.microsoft.com/office/drawing/2014/main" id="{02345070-9076-4685-83E3-D477AABB9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67000" y="4890282"/>
            <a:ext cx="957644" cy="11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20">
            <a:extLst>
              <a:ext uri="{FF2B5EF4-FFF2-40B4-BE49-F238E27FC236}">
                <a16:creationId xmlns:a16="http://schemas.microsoft.com/office/drawing/2014/main" id="{6BC9FDC9-5755-46E4-9F63-CAA980B32878}"/>
              </a:ext>
            </a:extLst>
          </p:cNvPr>
          <p:cNvSpPr txBox="1"/>
          <p:nvPr/>
        </p:nvSpPr>
        <p:spPr>
          <a:xfrm>
            <a:off x="1651855" y="3477483"/>
            <a:ext cx="1932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181.7.20.6</a:t>
            </a:r>
          </a:p>
        </p:txBody>
      </p:sp>
      <p:sp>
        <p:nvSpPr>
          <p:cNvPr id="18" name="TextBox 22">
            <a:extLst>
              <a:ext uri="{FF2B5EF4-FFF2-40B4-BE49-F238E27FC236}">
                <a16:creationId xmlns:a16="http://schemas.microsoft.com/office/drawing/2014/main" id="{53F28B75-4C4F-4D91-8A1D-8C8FB979629C}"/>
              </a:ext>
            </a:extLst>
          </p:cNvPr>
          <p:cNvSpPr txBox="1"/>
          <p:nvPr/>
        </p:nvSpPr>
        <p:spPr>
          <a:xfrm>
            <a:off x="1665725" y="2367514"/>
            <a:ext cx="1932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188.3.12.3</a:t>
            </a:r>
          </a:p>
        </p:txBody>
      </p:sp>
      <p:sp>
        <p:nvSpPr>
          <p:cNvPr id="19" name="TextBox 24">
            <a:extLst>
              <a:ext uri="{FF2B5EF4-FFF2-40B4-BE49-F238E27FC236}">
                <a16:creationId xmlns:a16="http://schemas.microsoft.com/office/drawing/2014/main" id="{483EF119-A9FE-47B0-882E-DFFB590D3080}"/>
              </a:ext>
            </a:extLst>
          </p:cNvPr>
          <p:cNvSpPr txBox="1"/>
          <p:nvPr/>
        </p:nvSpPr>
        <p:spPr>
          <a:xfrm>
            <a:off x="1651855" y="3862584"/>
            <a:ext cx="1932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188.67.7.1</a:t>
            </a:r>
          </a:p>
        </p:txBody>
      </p:sp>
      <p:sp>
        <p:nvSpPr>
          <p:cNvPr id="20" name="TextBox 30">
            <a:extLst>
              <a:ext uri="{FF2B5EF4-FFF2-40B4-BE49-F238E27FC236}">
                <a16:creationId xmlns:a16="http://schemas.microsoft.com/office/drawing/2014/main" id="{B3861053-2B62-4F3F-8370-DEA0CB5947BF}"/>
              </a:ext>
            </a:extLst>
          </p:cNvPr>
          <p:cNvSpPr txBox="1"/>
          <p:nvPr/>
        </p:nvSpPr>
        <p:spPr>
          <a:xfrm>
            <a:off x="1665725" y="3115769"/>
            <a:ext cx="1932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92.67.7.81</a:t>
            </a:r>
          </a:p>
        </p:txBody>
      </p:sp>
      <p:sp>
        <p:nvSpPr>
          <p:cNvPr id="21" name="TextBox 32">
            <a:extLst>
              <a:ext uri="{FF2B5EF4-FFF2-40B4-BE49-F238E27FC236}">
                <a16:creationId xmlns:a16="http://schemas.microsoft.com/office/drawing/2014/main" id="{E374E090-98B9-4972-91CB-2EF4B9A5C070}"/>
              </a:ext>
            </a:extLst>
          </p:cNvPr>
          <p:cNvSpPr txBox="1"/>
          <p:nvPr/>
        </p:nvSpPr>
        <p:spPr>
          <a:xfrm>
            <a:off x="1651855" y="4242838"/>
            <a:ext cx="1932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181.7.20.2</a:t>
            </a:r>
          </a:p>
        </p:txBody>
      </p:sp>
      <p:sp>
        <p:nvSpPr>
          <p:cNvPr id="22" name="TextBox 35">
            <a:extLst>
              <a:ext uri="{FF2B5EF4-FFF2-40B4-BE49-F238E27FC236}">
                <a16:creationId xmlns:a16="http://schemas.microsoft.com/office/drawing/2014/main" id="{A1AAF856-8173-42EE-9F56-3363DE006757}"/>
              </a:ext>
            </a:extLst>
          </p:cNvPr>
          <p:cNvSpPr txBox="1"/>
          <p:nvPr/>
        </p:nvSpPr>
        <p:spPr>
          <a:xfrm>
            <a:off x="1665725" y="2753828"/>
            <a:ext cx="1932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181.7.20.3</a:t>
            </a:r>
          </a:p>
        </p:txBody>
      </p:sp>
    </p:spTree>
    <p:extLst>
      <p:ext uri="{BB962C8B-B14F-4D97-AF65-F5344CB8AC3E}">
        <p14:creationId xmlns:p14="http://schemas.microsoft.com/office/powerpoint/2010/main" val="27549862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87036" y="2122256"/>
            <a:ext cx="4246482" cy="33247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82904" y="2122255"/>
            <a:ext cx="4246482" cy="33247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32750" y="5632646"/>
            <a:ext cx="6249272" cy="7368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9016E2-9FF3-4AA2-9B5F-AB1E5CBE4AA4}"/>
              </a:ext>
            </a:extLst>
          </p:cNvPr>
          <p:cNvSpPr txBox="1"/>
          <p:nvPr/>
        </p:nvSpPr>
        <p:spPr>
          <a:xfrm>
            <a:off x="3906468" y="5647607"/>
            <a:ext cx="1807505" cy="707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One prefix packet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4C54EE-2827-4644-8122-762E661BDD27}"/>
              </a:ext>
            </a:extLst>
          </p:cNvPr>
          <p:cNvSpPr txBox="1"/>
          <p:nvPr/>
        </p:nvSpPr>
        <p:spPr>
          <a:xfrm>
            <a:off x="7044521" y="5648376"/>
            <a:ext cx="2095937" cy="707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One prefix per 10 packets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E5F1246-4A32-4709-9F56-7311038FDE7E}"/>
              </a:ext>
            </a:extLst>
          </p:cNvPr>
          <p:cNvGrpSpPr/>
          <p:nvPr/>
        </p:nvGrpSpPr>
        <p:grpSpPr>
          <a:xfrm>
            <a:off x="4810219" y="4643973"/>
            <a:ext cx="4787180" cy="519301"/>
            <a:chOff x="3324833" y="4073481"/>
            <a:chExt cx="4787180" cy="5193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2123E9C-2015-406A-B46D-2DAF64B66D55}"/>
                </a:ext>
              </a:extLst>
            </p:cNvPr>
            <p:cNvSpPr/>
            <p:nvPr/>
          </p:nvSpPr>
          <p:spPr>
            <a:xfrm>
              <a:off x="3324833" y="4073481"/>
              <a:ext cx="394854" cy="508910"/>
            </a:xfrm>
            <a:prstGeom prst="ellips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8871FEB-8A61-4E0C-8825-80FA0165E003}"/>
                </a:ext>
              </a:extLst>
            </p:cNvPr>
            <p:cNvSpPr/>
            <p:nvPr/>
          </p:nvSpPr>
          <p:spPr>
            <a:xfrm>
              <a:off x="7717159" y="4083872"/>
              <a:ext cx="394854" cy="508910"/>
            </a:xfrm>
            <a:prstGeom prst="ellips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A044443-D33F-4565-A86D-826DC4D1E347}"/>
              </a:ext>
            </a:extLst>
          </p:cNvPr>
          <p:cNvSpPr txBox="1"/>
          <p:nvPr/>
        </p:nvSpPr>
        <p:spPr>
          <a:xfrm>
            <a:off x="4093567" y="3884346"/>
            <a:ext cx="1209868" cy="707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4D00FF"/>
                </a:solidFill>
              </a:rPr>
              <a:t>32M packets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C0484FE-B4E1-410D-97FB-E9911B2FB016}"/>
              </a:ext>
            </a:extLst>
          </p:cNvPr>
          <p:cNvGrpSpPr/>
          <p:nvPr/>
        </p:nvGrpSpPr>
        <p:grpSpPr>
          <a:xfrm>
            <a:off x="4131059" y="4675146"/>
            <a:ext cx="4787180" cy="519301"/>
            <a:chOff x="3324833" y="4073481"/>
            <a:chExt cx="4787180" cy="51930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B21693C-E544-46AB-BF1F-EB778A5E0D6B}"/>
                </a:ext>
              </a:extLst>
            </p:cNvPr>
            <p:cNvSpPr/>
            <p:nvPr/>
          </p:nvSpPr>
          <p:spPr>
            <a:xfrm>
              <a:off x="3324833" y="4073481"/>
              <a:ext cx="394854" cy="508910"/>
            </a:xfrm>
            <a:prstGeom prst="ellipse">
              <a:avLst/>
            </a:prstGeom>
            <a:noFill/>
            <a:ln w="38100">
              <a:solidFill>
                <a:srgbClr val="4D00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C65E0B9-35F2-4BAB-BF67-97AC1AE89994}"/>
                </a:ext>
              </a:extLst>
            </p:cNvPr>
            <p:cNvSpPr/>
            <p:nvPr/>
          </p:nvSpPr>
          <p:spPr>
            <a:xfrm>
              <a:off x="7717159" y="4083872"/>
              <a:ext cx="394854" cy="508910"/>
            </a:xfrm>
            <a:prstGeom prst="ellipse">
              <a:avLst/>
            </a:prstGeom>
            <a:noFill/>
            <a:ln w="38100">
              <a:solidFill>
                <a:srgbClr val="4D00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00E1B26-F764-4F45-A0C9-33A25DD10FAC}"/>
              </a:ext>
            </a:extLst>
          </p:cNvPr>
          <p:cNvSpPr txBox="1"/>
          <p:nvPr/>
        </p:nvSpPr>
        <p:spPr>
          <a:xfrm>
            <a:off x="8027297" y="3920279"/>
            <a:ext cx="120986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4D00FF"/>
                </a:solidFill>
              </a:rPr>
              <a:t>32M packets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54D616-C9B4-4F34-8C58-CEDF83D82301}"/>
              </a:ext>
            </a:extLst>
          </p:cNvPr>
          <p:cNvSpPr txBox="1"/>
          <p:nvPr/>
        </p:nvSpPr>
        <p:spPr>
          <a:xfrm>
            <a:off x="4773194" y="3411893"/>
            <a:ext cx="1209868" cy="707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128M packets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C6C3A3-C756-4072-B1FB-F38C0BAB00D8}"/>
              </a:ext>
            </a:extLst>
          </p:cNvPr>
          <p:cNvSpPr txBox="1"/>
          <p:nvPr/>
        </p:nvSpPr>
        <p:spPr>
          <a:xfrm>
            <a:off x="9140457" y="3566336"/>
            <a:ext cx="1209868" cy="707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128M packets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452D4A-2C49-4D52-944B-91BBD6D107B4}"/>
              </a:ext>
            </a:extLst>
          </p:cNvPr>
          <p:cNvSpPr txBox="1"/>
          <p:nvPr/>
        </p:nvSpPr>
        <p:spPr>
          <a:xfrm>
            <a:off x="2342383" y="1583465"/>
            <a:ext cx="7782271" cy="400110"/>
          </a:xfrm>
          <a:prstGeom prst="rect">
            <a:avLst/>
          </a:prstGeom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“Accuracy improves with the number of packets”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526B46-BA60-4AC9-9759-71CFA45A5E91}"/>
              </a:ext>
            </a:extLst>
          </p:cNvPr>
          <p:cNvSpPr txBox="1"/>
          <p:nvPr/>
        </p:nvSpPr>
        <p:spPr>
          <a:xfrm rot="16200000">
            <a:off x="5583411" y="3712188"/>
            <a:ext cx="1891124" cy="276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False Negatives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36E444-6ACD-4AA0-9806-731BD41ABC26}"/>
              </a:ext>
            </a:extLst>
          </p:cNvPr>
          <p:cNvSpPr txBox="1"/>
          <p:nvPr/>
        </p:nvSpPr>
        <p:spPr>
          <a:xfrm rot="16200000">
            <a:off x="1182621" y="3726702"/>
            <a:ext cx="1891124" cy="276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Counting Errors</a:t>
            </a:r>
          </a:p>
        </p:txBody>
      </p:sp>
      <p:pic>
        <p:nvPicPr>
          <p:cNvPr id="27" name="Picture 2" descr="Image result for smiley">
            <a:extLst>
              <a:ext uri="{FF2B5EF4-FFF2-40B4-BE49-F238E27FC236}">
                <a16:creationId xmlns:a16="http://schemas.microsoft.com/office/drawing/2014/main" id="{1CD6AB12-1B46-4D2C-BB05-CFDFD9261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87538" y="2312450"/>
            <a:ext cx="835070" cy="70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Arrow: Down 27">
            <a:extLst>
              <a:ext uri="{FF2B5EF4-FFF2-40B4-BE49-F238E27FC236}">
                <a16:creationId xmlns:a16="http://schemas.microsoft.com/office/drawing/2014/main" id="{266BCDC5-DDF2-4674-8D8E-9E922D30CFD8}"/>
              </a:ext>
            </a:extLst>
          </p:cNvPr>
          <p:cNvSpPr/>
          <p:nvPr/>
        </p:nvSpPr>
        <p:spPr>
          <a:xfrm>
            <a:off x="5581012" y="2408240"/>
            <a:ext cx="374226" cy="73851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" descr="Image result for smiley">
            <a:extLst>
              <a:ext uri="{FF2B5EF4-FFF2-40B4-BE49-F238E27FC236}">
                <a16:creationId xmlns:a16="http://schemas.microsoft.com/office/drawing/2014/main" id="{5438CB89-AFBA-4DAB-AFD8-2CFCFA75A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37165" y="2307960"/>
            <a:ext cx="835070" cy="70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Arrow: Down 29">
            <a:extLst>
              <a:ext uri="{FF2B5EF4-FFF2-40B4-BE49-F238E27FC236}">
                <a16:creationId xmlns:a16="http://schemas.microsoft.com/office/drawing/2014/main" id="{FB86332D-F2EE-45CD-B932-AE367DEAD49C}"/>
              </a:ext>
            </a:extLst>
          </p:cNvPr>
          <p:cNvSpPr/>
          <p:nvPr/>
        </p:nvSpPr>
        <p:spPr>
          <a:xfrm>
            <a:off x="10030639" y="2403750"/>
            <a:ext cx="374226" cy="73851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标题 1">
            <a:extLst>
              <a:ext uri="{FF2B5EF4-FFF2-40B4-BE49-F238E27FC236}">
                <a16:creationId xmlns:a16="http://schemas.microsoft.com/office/drawing/2014/main" id="{757400CD-4E0A-4BA3-86F6-31E9A0281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Accuracy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0679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2" grpId="0"/>
      <p:bldP spid="23" grpId="0" animBg="1"/>
      <p:bldP spid="2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C96BF0-EB51-42A0-B9DE-849A5D9AA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Performance</a:t>
            </a:r>
            <a:endParaRPr lang="zh-CN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FFAEF52-7F36-44E5-BAD2-AF557E1B5012}"/>
              </a:ext>
            </a:extLst>
          </p:cNvPr>
          <p:cNvSpPr/>
          <p:nvPr/>
        </p:nvSpPr>
        <p:spPr>
          <a:xfrm>
            <a:off x="1265331" y="6389595"/>
            <a:ext cx="9013827" cy="265960"/>
          </a:xfrm>
          <a:prstGeom prst="rect">
            <a:avLst/>
          </a:prstGeom>
          <a:solidFill>
            <a:schemeClr val="lt1"/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12">
            <a:extLst>
              <a:ext uri="{FF2B5EF4-FFF2-40B4-BE49-F238E27FC236}">
                <a16:creationId xmlns:a16="http://schemas.microsoft.com/office/drawing/2014/main" id="{3ED3D087-62CF-4D5F-B3EC-E4A07768AAC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97082" y="6397606"/>
            <a:ext cx="7228122" cy="246222"/>
          </a:xfrm>
          <a:prstGeom prst="rect">
            <a:avLst/>
          </a:prstGeom>
          <a:solidFill>
            <a:schemeClr val="lt1"/>
          </a:solidFill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ABE20B82-12CE-4153-A08A-E4E9915ACCE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32185" y="2388340"/>
            <a:ext cx="4332971" cy="3514005"/>
          </a:xfrm>
          <a:prstGeom prst="rect">
            <a:avLst/>
          </a:prstGeom>
        </p:spPr>
      </p:pic>
      <p:sp>
        <p:nvSpPr>
          <p:cNvPr id="7" name="TextBox 17">
            <a:extLst>
              <a:ext uri="{FF2B5EF4-FFF2-40B4-BE49-F238E27FC236}">
                <a16:creationId xmlns:a16="http://schemas.microsoft.com/office/drawing/2014/main" id="{96ECAB8B-8985-4485-8EB0-18781D5B71F2}"/>
              </a:ext>
            </a:extLst>
          </p:cNvPr>
          <p:cNvSpPr txBox="1"/>
          <p:nvPr/>
        </p:nvSpPr>
        <p:spPr>
          <a:xfrm>
            <a:off x="4320082" y="1990483"/>
            <a:ext cx="3645074" cy="400110"/>
          </a:xfrm>
          <a:prstGeom prst="rect">
            <a:avLst/>
          </a:prstGeom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Up to X62 speedup! </a:t>
            </a:r>
          </a:p>
        </p:txBody>
      </p:sp>
      <p:grpSp>
        <p:nvGrpSpPr>
          <p:cNvPr id="8" name="Group 1">
            <a:extLst>
              <a:ext uri="{FF2B5EF4-FFF2-40B4-BE49-F238E27FC236}">
                <a16:creationId xmlns:a16="http://schemas.microsoft.com/office/drawing/2014/main" id="{227B870D-8FC8-4487-83F7-0E748ECBA4FD}"/>
              </a:ext>
            </a:extLst>
          </p:cNvPr>
          <p:cNvGrpSpPr/>
          <p:nvPr/>
        </p:nvGrpSpPr>
        <p:grpSpPr>
          <a:xfrm>
            <a:off x="1208977" y="5951911"/>
            <a:ext cx="9127330" cy="437684"/>
            <a:chOff x="0" y="5632646"/>
            <a:chExt cx="9144000" cy="43768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8D2E6AB-4C08-430A-AC82-DFEE3C22E1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5632646"/>
              <a:ext cx="9144000" cy="437684"/>
            </a:xfrm>
            <a:prstGeom prst="rect">
              <a:avLst/>
            </a:prstGeom>
          </p:spPr>
        </p:pic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FA0AAED6-1C31-4A28-8498-D8A090D04234}"/>
                </a:ext>
              </a:extLst>
            </p:cNvPr>
            <p:cNvSpPr txBox="1"/>
            <p:nvPr/>
          </p:nvSpPr>
          <p:spPr>
            <a:xfrm>
              <a:off x="1212700" y="5686659"/>
              <a:ext cx="312752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One update per packet</a:t>
              </a:r>
            </a:p>
          </p:txBody>
        </p:sp>
        <p:sp>
          <p:nvSpPr>
            <p:cNvPr id="11" name="TextBox 11">
              <a:extLst>
                <a:ext uri="{FF2B5EF4-FFF2-40B4-BE49-F238E27FC236}">
                  <a16:creationId xmlns:a16="http://schemas.microsoft.com/office/drawing/2014/main" id="{9AD3D78A-677F-4BB2-B81F-43354A6AFEC9}"/>
                </a:ext>
              </a:extLst>
            </p:cNvPr>
            <p:cNvSpPr txBox="1"/>
            <p:nvPr/>
          </p:nvSpPr>
          <p:spPr>
            <a:xfrm>
              <a:off x="5552925" y="5682211"/>
              <a:ext cx="3314851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One update per 10 packets</a:t>
              </a:r>
            </a:p>
          </p:txBody>
        </p:sp>
      </p:grpSp>
      <p:sp>
        <p:nvSpPr>
          <p:cNvPr id="12" name="TextBox 5">
            <a:extLst>
              <a:ext uri="{FF2B5EF4-FFF2-40B4-BE49-F238E27FC236}">
                <a16:creationId xmlns:a16="http://schemas.microsoft.com/office/drawing/2014/main" id="{F504AF5B-6CA1-4783-A1F9-A47D0DF40D5F}"/>
              </a:ext>
            </a:extLst>
          </p:cNvPr>
          <p:cNvSpPr txBox="1"/>
          <p:nvPr/>
        </p:nvSpPr>
        <p:spPr>
          <a:xfrm>
            <a:off x="7583582" y="6397606"/>
            <a:ext cx="2257425" cy="24622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tIns="0" bIns="0" rtlCol="0">
            <a:spAutoFit/>
          </a:bodyPr>
          <a:lstStyle/>
          <a:p>
            <a:r>
              <a:rPr lang="en-US" sz="1600" dirty="0"/>
              <a:t>Mitzenmacher et al.</a:t>
            </a:r>
          </a:p>
        </p:txBody>
      </p:sp>
      <p:pic>
        <p:nvPicPr>
          <p:cNvPr id="13" name="Picture 2" descr="Image result for smiley">
            <a:extLst>
              <a:ext uri="{FF2B5EF4-FFF2-40B4-BE49-F238E27FC236}">
                <a16:creationId xmlns:a16="http://schemas.microsoft.com/office/drawing/2014/main" id="{C79F20CB-3D30-4CCC-917B-B4E0BF8DA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49871" y="2592810"/>
            <a:ext cx="835070" cy="70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rrow: Down 21">
            <a:extLst>
              <a:ext uri="{FF2B5EF4-FFF2-40B4-BE49-F238E27FC236}">
                <a16:creationId xmlns:a16="http://schemas.microsoft.com/office/drawing/2014/main" id="{81FCD68F-050C-4634-8F30-9D7D9BE85C28}"/>
              </a:ext>
            </a:extLst>
          </p:cNvPr>
          <p:cNvSpPr/>
          <p:nvPr/>
        </p:nvSpPr>
        <p:spPr>
          <a:xfrm rot="10800000">
            <a:off x="5043345" y="2572487"/>
            <a:ext cx="374226" cy="73851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585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D2B92A-54D1-4D93-BAE8-BFBEDA4BD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Performance</a:t>
            </a:r>
            <a:endParaRPr lang="zh-CN" alt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9FA1209-D427-4334-BE09-20C877CF1EA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25" b="15389"/>
          <a:stretch/>
        </p:blipFill>
        <p:spPr>
          <a:xfrm>
            <a:off x="1219201" y="2098863"/>
            <a:ext cx="4864100" cy="2999922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76D3F74-BA3A-46C8-86FE-E4AEAFEB909C}"/>
              </a:ext>
            </a:extLst>
          </p:cNvPr>
          <p:cNvSpPr txBox="1">
            <a:spLocks/>
          </p:cNvSpPr>
          <p:nvPr/>
        </p:nvSpPr>
        <p:spPr>
          <a:xfrm>
            <a:off x="6130037" y="2201733"/>
            <a:ext cx="4334764" cy="43891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Highlights: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Only </a:t>
            </a:r>
            <a:r>
              <a:rPr lang="he-IL" sz="1800" dirty="0"/>
              <a:t>-</a:t>
            </a:r>
            <a:r>
              <a:rPr lang="en-US" sz="1800" dirty="0"/>
              <a:t>4% overheads for HHH in the Open </a:t>
            </a:r>
            <a:r>
              <a:rPr lang="en-US" sz="1800" dirty="0" err="1"/>
              <a:t>vSwitch</a:t>
            </a:r>
            <a:r>
              <a:rPr lang="en-US" sz="1800" dirty="0"/>
              <a:t> data plane!</a:t>
            </a:r>
          </a:p>
          <a:p>
            <a:pPr>
              <a:lnSpc>
                <a:spcPct val="150000"/>
              </a:lnSpc>
            </a:pPr>
            <a:r>
              <a:rPr lang="he-IL" sz="1800" dirty="0"/>
              <a:t>+</a:t>
            </a:r>
            <a:r>
              <a:rPr lang="en-US" sz="1800" dirty="0"/>
              <a:t>250% throughput improvement compared to previous work.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405238E-CE16-4BE2-815B-93550E2E2494}"/>
              </a:ext>
            </a:extLst>
          </p:cNvPr>
          <p:cNvSpPr/>
          <p:nvPr/>
        </p:nvSpPr>
        <p:spPr>
          <a:xfrm>
            <a:off x="1292225" y="6308913"/>
            <a:ext cx="9013827" cy="265960"/>
          </a:xfrm>
          <a:prstGeom prst="rect">
            <a:avLst/>
          </a:prstGeom>
          <a:solidFill>
            <a:schemeClr val="lt1"/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A774A372-E265-4656-B64F-A40E0D67361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23976" y="6316924"/>
            <a:ext cx="7228122" cy="246222"/>
          </a:xfrm>
          <a:prstGeom prst="rect">
            <a:avLst/>
          </a:prstGeom>
          <a:solidFill>
            <a:schemeClr val="lt1"/>
          </a:solidFill>
        </p:spPr>
      </p:pic>
      <p:sp>
        <p:nvSpPr>
          <p:cNvPr id="8" name="TextBox 16">
            <a:extLst>
              <a:ext uri="{FF2B5EF4-FFF2-40B4-BE49-F238E27FC236}">
                <a16:creationId xmlns:a16="http://schemas.microsoft.com/office/drawing/2014/main" id="{EF5C576D-FFE1-4B14-8365-BBD2FB8920B7}"/>
              </a:ext>
            </a:extLst>
          </p:cNvPr>
          <p:cNvSpPr txBox="1"/>
          <p:nvPr/>
        </p:nvSpPr>
        <p:spPr>
          <a:xfrm>
            <a:off x="7610476" y="6316924"/>
            <a:ext cx="2257425" cy="24622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tIns="0" bIns="0" rtlCol="0">
            <a:spAutoFit/>
          </a:bodyPr>
          <a:lstStyle/>
          <a:p>
            <a:r>
              <a:rPr lang="en-US" sz="1600" dirty="0"/>
              <a:t>Mitzenmacher et al.</a:t>
            </a:r>
          </a:p>
        </p:txBody>
      </p:sp>
      <p:sp>
        <p:nvSpPr>
          <p:cNvPr id="9" name="Oval 12">
            <a:extLst>
              <a:ext uri="{FF2B5EF4-FFF2-40B4-BE49-F238E27FC236}">
                <a16:creationId xmlns:a16="http://schemas.microsoft.com/office/drawing/2014/main" id="{276201AA-FF6A-499C-B0BC-64BF071B816A}"/>
              </a:ext>
            </a:extLst>
          </p:cNvPr>
          <p:cNvSpPr/>
          <p:nvPr/>
        </p:nvSpPr>
        <p:spPr>
          <a:xfrm>
            <a:off x="2598059" y="2143677"/>
            <a:ext cx="1685184" cy="33179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3">
            <a:extLst>
              <a:ext uri="{FF2B5EF4-FFF2-40B4-BE49-F238E27FC236}">
                <a16:creationId xmlns:a16="http://schemas.microsoft.com/office/drawing/2014/main" id="{B61A4D69-AFD7-4A32-A88C-9AB3771647B5}"/>
              </a:ext>
            </a:extLst>
          </p:cNvPr>
          <p:cNvGrpSpPr/>
          <p:nvPr/>
        </p:nvGrpSpPr>
        <p:grpSpPr>
          <a:xfrm>
            <a:off x="1246633" y="5874950"/>
            <a:ext cx="9116568" cy="694801"/>
            <a:chOff x="-1259377" y="5254029"/>
            <a:chExt cx="9116568" cy="69480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01C649C-E13A-416B-9C67-7EDF7A889697}"/>
                </a:ext>
              </a:extLst>
            </p:cNvPr>
            <p:cNvGrpSpPr/>
            <p:nvPr/>
          </p:nvGrpSpPr>
          <p:grpSpPr>
            <a:xfrm>
              <a:off x="-1259377" y="5254029"/>
              <a:ext cx="9116568" cy="694801"/>
              <a:chOff x="-1433863" y="5260182"/>
              <a:chExt cx="9149929" cy="694801"/>
            </a:xfrm>
          </p:grpSpPr>
          <p:pic>
            <p:nvPicPr>
              <p:cNvPr id="14" name="Picture 11">
                <a:extLst>
                  <a:ext uri="{FF2B5EF4-FFF2-40B4-BE49-F238E27FC236}">
                    <a16:creationId xmlns:a16="http://schemas.microsoft.com/office/drawing/2014/main" id="{E3C8A662-2371-4E96-9F8F-051B548BA8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433863" y="5260182"/>
                <a:ext cx="9149929" cy="437968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C9FC479-42D2-401F-B485-BE5DC3B58D20}"/>
                  </a:ext>
                </a:extLst>
              </p:cNvPr>
              <p:cNvSpPr txBox="1"/>
              <p:nvPr/>
            </p:nvSpPr>
            <p:spPr>
              <a:xfrm>
                <a:off x="-796355" y="5297365"/>
                <a:ext cx="3127526" cy="3385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One prefix per packet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E2EAE14-C0BC-4FFC-92F6-70F2AC7B4F4A}"/>
                  </a:ext>
                </a:extLst>
              </p:cNvPr>
              <p:cNvSpPr txBox="1"/>
              <p:nvPr/>
            </p:nvSpPr>
            <p:spPr>
              <a:xfrm>
                <a:off x="2378078" y="5297365"/>
                <a:ext cx="3314851" cy="3385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One prefix per 10 packets</a:t>
                </a:r>
              </a:p>
            </p:txBody>
          </p:sp>
          <p:pic>
            <p:nvPicPr>
              <p:cNvPr id="17" name="Picture 22">
                <a:extLst>
                  <a:ext uri="{FF2B5EF4-FFF2-40B4-BE49-F238E27FC236}">
                    <a16:creationId xmlns:a16="http://schemas.microsoft.com/office/drawing/2014/main" id="{75E744BD-9865-4D76-BED3-F6F53592A73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-1270554" y="5292422"/>
                <a:ext cx="465336" cy="373488"/>
              </a:xfrm>
              <a:prstGeom prst="rect">
                <a:avLst/>
              </a:prstGeom>
            </p:spPr>
          </p:pic>
          <p:sp>
            <p:nvSpPr>
              <p:cNvPr id="18" name="TextBox 23">
                <a:extLst>
                  <a:ext uri="{FF2B5EF4-FFF2-40B4-BE49-F238E27FC236}">
                    <a16:creationId xmlns:a16="http://schemas.microsoft.com/office/drawing/2014/main" id="{583F1ECB-2182-49B0-8981-DD0A1B1F68FE}"/>
                  </a:ext>
                </a:extLst>
              </p:cNvPr>
              <p:cNvSpPr txBox="1"/>
              <p:nvPr/>
            </p:nvSpPr>
            <p:spPr>
              <a:xfrm>
                <a:off x="6015173" y="5283382"/>
                <a:ext cx="1623581" cy="3385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OVS</a:t>
                </a:r>
              </a:p>
            </p:txBody>
          </p:sp>
          <p:sp>
            <p:nvSpPr>
              <p:cNvPr id="19" name="TextBox 33">
                <a:extLst>
                  <a:ext uri="{FF2B5EF4-FFF2-40B4-BE49-F238E27FC236}">
                    <a16:creationId xmlns:a16="http://schemas.microsoft.com/office/drawing/2014/main" id="{1554F6C9-9C4E-4EF2-B14F-C9C17A320693}"/>
                  </a:ext>
                </a:extLst>
              </p:cNvPr>
              <p:cNvSpPr txBox="1"/>
              <p:nvPr/>
            </p:nvSpPr>
            <p:spPr>
              <a:xfrm>
                <a:off x="1909625" y="5723498"/>
                <a:ext cx="2350752" cy="23148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endParaRPr lang="en-US" sz="1050" dirty="0"/>
              </a:p>
            </p:txBody>
          </p:sp>
        </p:grpSp>
        <p:pic>
          <p:nvPicPr>
            <p:cNvPr id="12" name="Picture 21">
              <a:extLst>
                <a:ext uri="{FF2B5EF4-FFF2-40B4-BE49-F238E27FC236}">
                  <a16:creationId xmlns:a16="http://schemas.microsoft.com/office/drawing/2014/main" id="{D8AF04E8-8B79-46B6-8602-A5C11BF904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041170" y="5309061"/>
              <a:ext cx="450760" cy="336076"/>
            </a:xfrm>
            <a:prstGeom prst="rect">
              <a:avLst/>
            </a:prstGeom>
          </p:spPr>
        </p:pic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B02345A9-6FAB-4C14-B0DB-1517815E3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749111" y="5312851"/>
              <a:ext cx="419100" cy="2952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57334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7C2DA-2628-4497-A213-F47C69050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0ED789-7CA7-4B7E-BF77-DD3815FEC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Network traffic monitoring</a:t>
            </a:r>
          </a:p>
          <a:p>
            <a:r>
              <a:rPr lang="en-US" altLang="zh-CN" dirty="0"/>
              <a:t>Anomaly detection</a:t>
            </a:r>
          </a:p>
          <a:p>
            <a:r>
              <a:rPr lang="en-US" altLang="zh-CN" dirty="0"/>
              <a:t>DDoS detection.</a:t>
            </a:r>
          </a:p>
        </p:txBody>
      </p:sp>
    </p:spTree>
    <p:extLst>
      <p:ext uri="{BB962C8B-B14F-4D97-AF65-F5344CB8AC3E}">
        <p14:creationId xmlns:p14="http://schemas.microsoft.com/office/powerpoint/2010/main" val="349797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7693D9-2842-4D54-A1FA-2B1A0C95E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/>
              <a:t>Heavy Hitter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EAB151-DE48-4FDF-9993-F157C825A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Basically, equals to frequent items</a:t>
            </a:r>
          </a:p>
          <a:p>
            <a:r>
              <a:rPr lang="en-US" altLang="zh-CN" dirty="0"/>
              <a:t>Identifies frequent:</a:t>
            </a:r>
          </a:p>
          <a:p>
            <a:pPr marL="914400" lvl="1" indent="-457200"/>
            <a:r>
              <a:rPr lang="en-US" altLang="zh-CN" dirty="0"/>
              <a:t>Source. </a:t>
            </a:r>
          </a:p>
          <a:p>
            <a:pPr marL="914400" lvl="1" indent="-457200"/>
            <a:r>
              <a:rPr lang="en-US" altLang="zh-CN" dirty="0"/>
              <a:t>Source-Destination pairs.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3692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064441-F431-4BFF-A785-7A04EDFDF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DFFAB01C-2806-4E6B-9A61-11C3743340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4141597"/>
              </p:ext>
            </p:extLst>
          </p:nvPr>
        </p:nvGraphicFramePr>
        <p:xfrm>
          <a:off x="2315116" y="3115678"/>
          <a:ext cx="1399240" cy="23314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箭头: 右 4">
            <a:extLst>
              <a:ext uri="{FF2B5EF4-FFF2-40B4-BE49-F238E27FC236}">
                <a16:creationId xmlns:a16="http://schemas.microsoft.com/office/drawing/2014/main" id="{A94E1429-81B5-4043-AF15-E71A672FF657}"/>
              </a:ext>
            </a:extLst>
          </p:cNvPr>
          <p:cNvSpPr/>
          <p:nvPr/>
        </p:nvSpPr>
        <p:spPr>
          <a:xfrm>
            <a:off x="4341594" y="3929061"/>
            <a:ext cx="1602298" cy="704675"/>
          </a:xfrm>
          <a:prstGeom prst="rightArrow">
            <a:avLst/>
          </a:prstGeom>
          <a:solidFill>
            <a:srgbClr val="44546A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4546A"/>
              </a:solidFill>
            </a:endParaRPr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1B415144-3A73-449C-8FE0-F1AB98FD31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5404420"/>
              </p:ext>
            </p:extLst>
          </p:nvPr>
        </p:nvGraphicFramePr>
        <p:xfrm>
          <a:off x="6571131" y="3115678"/>
          <a:ext cx="2436677" cy="23314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958C0D25-80FC-4BBB-8AF3-E77D28D30459}"/>
              </a:ext>
            </a:extLst>
          </p:cNvPr>
          <p:cNvSpPr txBox="1"/>
          <p:nvPr/>
        </p:nvSpPr>
        <p:spPr>
          <a:xfrm>
            <a:off x="3141969" y="2033851"/>
            <a:ext cx="5386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We want to find Source IP whose frequency &gt;= 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0536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7693D9-2842-4D54-A1FA-2B1A0C95E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Hierarchical Heavy Hitter</a:t>
            </a:r>
            <a:endParaRPr lang="zh-CN" altLang="en-US" dirty="0"/>
          </a:p>
        </p:txBody>
      </p:sp>
      <p:pic>
        <p:nvPicPr>
          <p:cNvPr id="6" name="Picture 4" descr="Image result for ddos computers">
            <a:extLst>
              <a:ext uri="{FF2B5EF4-FFF2-40B4-BE49-F238E27FC236}">
                <a16:creationId xmlns:a16="http://schemas.microsoft.com/office/drawing/2014/main" id="{7C3CDE92-DFDD-49BA-A74E-74CC5AF6FB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869185" y="4123860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7">
                <a:extLst>
                  <a:ext uri="{FF2B5EF4-FFF2-40B4-BE49-F238E27FC236}">
                    <a16:creationId xmlns:a16="http://schemas.microsoft.com/office/drawing/2014/main" id="{DBC0C6FA-90D1-4445-81EB-9B960FF6EFA7}"/>
                  </a:ext>
                </a:extLst>
              </p:cNvPr>
              <p:cNvSpPr txBox="1"/>
              <p:nvPr/>
            </p:nvSpPr>
            <p:spPr>
              <a:xfrm>
                <a:off x="2027498" y="2635838"/>
                <a:ext cx="1921565" cy="523220"/>
              </a:xfrm>
              <a:prstGeom prst="rect">
                <a:avLst/>
              </a:prstGeom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181.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7.20.∗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7">
                <a:extLst>
                  <a:ext uri="{FF2B5EF4-FFF2-40B4-BE49-F238E27FC236}">
                    <a16:creationId xmlns:a16="http://schemas.microsoft.com/office/drawing/2014/main" id="{DBC0C6FA-90D1-4445-81EB-9B960FF6E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498" y="2635838"/>
                <a:ext cx="1921565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8">
                <a:extLst>
                  <a:ext uri="{FF2B5EF4-FFF2-40B4-BE49-F238E27FC236}">
                    <a16:creationId xmlns:a16="http://schemas.microsoft.com/office/drawing/2014/main" id="{B680CB13-8909-44B1-940E-F15764E05E62}"/>
                  </a:ext>
                </a:extLst>
              </p:cNvPr>
              <p:cNvSpPr txBox="1"/>
              <p:nvPr/>
            </p:nvSpPr>
            <p:spPr>
              <a:xfrm>
                <a:off x="8645895" y="3454664"/>
                <a:ext cx="1921565" cy="523220"/>
              </a:xfrm>
              <a:prstGeom prst="rect">
                <a:avLst/>
              </a:prstGeom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20.7.16.9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8">
                <a:extLst>
                  <a:ext uri="{FF2B5EF4-FFF2-40B4-BE49-F238E27FC236}">
                    <a16:creationId xmlns:a16="http://schemas.microsoft.com/office/drawing/2014/main" id="{B680CB13-8909-44B1-940E-F15764E05E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5895" y="3454664"/>
                <a:ext cx="192156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10">
            <a:extLst>
              <a:ext uri="{FF2B5EF4-FFF2-40B4-BE49-F238E27FC236}">
                <a16:creationId xmlns:a16="http://schemas.microsoft.com/office/drawing/2014/main" id="{14E5402B-CC1A-47D2-8E5F-3BDAE91744E9}"/>
              </a:ext>
            </a:extLst>
          </p:cNvPr>
          <p:cNvSpPr/>
          <p:nvPr/>
        </p:nvSpPr>
        <p:spPr>
          <a:xfrm>
            <a:off x="919446" y="3037360"/>
            <a:ext cx="2533335" cy="2064823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1">
                <a:extLst>
                  <a:ext uri="{FF2B5EF4-FFF2-40B4-BE49-F238E27FC236}">
                    <a16:creationId xmlns:a16="http://schemas.microsoft.com/office/drawing/2014/main" id="{362D13CD-165F-4509-988D-B6E2F414574A}"/>
                  </a:ext>
                </a:extLst>
              </p:cNvPr>
              <p:cNvSpPr txBox="1"/>
              <p:nvPr/>
            </p:nvSpPr>
            <p:spPr>
              <a:xfrm>
                <a:off x="1436492" y="3600640"/>
                <a:ext cx="1921565" cy="523220"/>
              </a:xfrm>
              <a:prstGeom prst="rect">
                <a:avLst/>
              </a:prstGeom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181.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7.20.13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1">
                <a:extLst>
                  <a:ext uri="{FF2B5EF4-FFF2-40B4-BE49-F238E27FC236}">
                    <a16:creationId xmlns:a16="http://schemas.microsoft.com/office/drawing/2014/main" id="{362D13CD-165F-4509-988D-B6E2F41457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492" y="3600640"/>
                <a:ext cx="192156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5">
            <a:extLst>
              <a:ext uri="{FF2B5EF4-FFF2-40B4-BE49-F238E27FC236}">
                <a16:creationId xmlns:a16="http://schemas.microsoft.com/office/drawing/2014/main" id="{E623AF6E-F5C8-4298-BC57-C1A7A19A523A}"/>
              </a:ext>
            </a:extLst>
          </p:cNvPr>
          <p:cNvGrpSpPr/>
          <p:nvPr/>
        </p:nvGrpSpPr>
        <p:grpSpPr>
          <a:xfrm>
            <a:off x="1525163" y="3061114"/>
            <a:ext cx="1567109" cy="1377467"/>
            <a:chOff x="84537" y="2920199"/>
            <a:chExt cx="1567109" cy="1377467"/>
          </a:xfrm>
        </p:grpSpPr>
        <p:pic>
          <p:nvPicPr>
            <p:cNvPr id="13" name="Picture 4" descr="Image result for ddos computers">
              <a:extLst>
                <a:ext uri="{FF2B5EF4-FFF2-40B4-BE49-F238E27FC236}">
                  <a16:creationId xmlns:a16="http://schemas.microsoft.com/office/drawing/2014/main" id="{E6CC2395-B838-4915-AFAE-9B5772351DF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84537" y="3023630"/>
              <a:ext cx="548640" cy="548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Image result for ddos computers">
              <a:extLst>
                <a:ext uri="{FF2B5EF4-FFF2-40B4-BE49-F238E27FC236}">
                  <a16:creationId xmlns:a16="http://schemas.microsoft.com/office/drawing/2014/main" id="{ACAD40CD-A8F5-462A-946F-67D4067EAD8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742015" y="2920199"/>
              <a:ext cx="548640" cy="548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Image result for ddos computers">
              <a:extLst>
                <a:ext uri="{FF2B5EF4-FFF2-40B4-BE49-F238E27FC236}">
                  <a16:creationId xmlns:a16="http://schemas.microsoft.com/office/drawing/2014/main" id="{8C7B94FF-EE50-4ACB-9A59-B08A2E19D44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1103006" y="3749026"/>
              <a:ext cx="548640" cy="548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Oval 20">
            <a:extLst>
              <a:ext uri="{FF2B5EF4-FFF2-40B4-BE49-F238E27FC236}">
                <a16:creationId xmlns:a16="http://schemas.microsoft.com/office/drawing/2014/main" id="{5DE1FE1E-6A28-495D-A9FC-12A3DA6FBEDA}"/>
              </a:ext>
            </a:extLst>
          </p:cNvPr>
          <p:cNvSpPr>
            <a:spLocks noChangeAspect="1"/>
          </p:cNvSpPr>
          <p:nvPr/>
        </p:nvSpPr>
        <p:spPr>
          <a:xfrm>
            <a:off x="428573" y="2700119"/>
            <a:ext cx="6057685" cy="2920965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30">
                <a:extLst>
                  <a:ext uri="{FF2B5EF4-FFF2-40B4-BE49-F238E27FC236}">
                    <a16:creationId xmlns:a16="http://schemas.microsoft.com/office/drawing/2014/main" id="{5602C90F-33F1-4B0B-AF1C-A575E94FBF3C}"/>
                  </a:ext>
                </a:extLst>
              </p:cNvPr>
              <p:cNvSpPr txBox="1"/>
              <p:nvPr/>
            </p:nvSpPr>
            <p:spPr>
              <a:xfrm>
                <a:off x="2051010" y="2281478"/>
                <a:ext cx="1921565" cy="523220"/>
              </a:xfrm>
              <a:prstGeom prst="rect">
                <a:avLst/>
              </a:prstGeom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181.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7.∗.∗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30">
                <a:extLst>
                  <a:ext uri="{FF2B5EF4-FFF2-40B4-BE49-F238E27FC236}">
                    <a16:creationId xmlns:a16="http://schemas.microsoft.com/office/drawing/2014/main" id="{5602C90F-33F1-4B0B-AF1C-A575E94FB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010" y="2281478"/>
                <a:ext cx="1921565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Picture 6" descr="Image result for server">
            <a:extLst>
              <a:ext uri="{FF2B5EF4-FFF2-40B4-BE49-F238E27FC236}">
                <a16:creationId xmlns:a16="http://schemas.microsoft.com/office/drawing/2014/main" id="{0B20D2BE-41BF-4215-A8E8-53055159E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86078" y="4015263"/>
            <a:ext cx="926083" cy="744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Group 41">
            <a:extLst>
              <a:ext uri="{FF2B5EF4-FFF2-40B4-BE49-F238E27FC236}">
                <a16:creationId xmlns:a16="http://schemas.microsoft.com/office/drawing/2014/main" id="{2E9051F5-B92C-4ACA-AF50-6E75F0622308}"/>
              </a:ext>
            </a:extLst>
          </p:cNvPr>
          <p:cNvGrpSpPr/>
          <p:nvPr/>
        </p:nvGrpSpPr>
        <p:grpSpPr>
          <a:xfrm>
            <a:off x="8734678" y="3324949"/>
            <a:ext cx="2533335" cy="2124495"/>
            <a:chOff x="7230618" y="3106498"/>
            <a:chExt cx="2533335" cy="2124495"/>
          </a:xfrm>
        </p:grpSpPr>
        <p:sp>
          <p:nvSpPr>
            <p:cNvPr id="37" name="Oval 37">
              <a:extLst>
                <a:ext uri="{FF2B5EF4-FFF2-40B4-BE49-F238E27FC236}">
                  <a16:creationId xmlns:a16="http://schemas.microsoft.com/office/drawing/2014/main" id="{CED889A7-4755-4B15-BA90-D822338CEF51}"/>
                </a:ext>
              </a:extLst>
            </p:cNvPr>
            <p:cNvSpPr/>
            <p:nvPr/>
          </p:nvSpPr>
          <p:spPr>
            <a:xfrm>
              <a:off x="7230618" y="3106498"/>
              <a:ext cx="2533335" cy="2064823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6" descr="Image result for server">
              <a:extLst>
                <a:ext uri="{FF2B5EF4-FFF2-40B4-BE49-F238E27FC236}">
                  <a16:creationId xmlns:a16="http://schemas.microsoft.com/office/drawing/2014/main" id="{7C3E55D1-9008-4A1A-A3F5-787B4B97C6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6968" y="3392606"/>
              <a:ext cx="926083" cy="744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6" descr="Image result for server">
              <a:extLst>
                <a:ext uri="{FF2B5EF4-FFF2-40B4-BE49-F238E27FC236}">
                  <a16:creationId xmlns:a16="http://schemas.microsoft.com/office/drawing/2014/main" id="{60D20671-49B5-4C71-984F-E49BB178B9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0149" y="4486588"/>
              <a:ext cx="926083" cy="744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6" descr="Image result for server">
              <a:extLst>
                <a:ext uri="{FF2B5EF4-FFF2-40B4-BE49-F238E27FC236}">
                  <a16:creationId xmlns:a16="http://schemas.microsoft.com/office/drawing/2014/main" id="{B1DBF8C5-E8AB-4034-BDC9-B6150B5EB6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3571" y="4110509"/>
              <a:ext cx="926083" cy="744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2">
                <a:extLst>
                  <a:ext uri="{FF2B5EF4-FFF2-40B4-BE49-F238E27FC236}">
                    <a16:creationId xmlns:a16="http://schemas.microsoft.com/office/drawing/2014/main" id="{9BDDA13C-934F-4F70-B77A-4CD41555EE09}"/>
                  </a:ext>
                </a:extLst>
              </p:cNvPr>
              <p:cNvSpPr txBox="1"/>
              <p:nvPr/>
            </p:nvSpPr>
            <p:spPr>
              <a:xfrm>
                <a:off x="8380245" y="2709624"/>
                <a:ext cx="1921565" cy="523220"/>
              </a:xfrm>
              <a:prstGeom prst="rect">
                <a:avLst/>
              </a:prstGeom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20.7.16.∗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1" name="TextBox 42">
                <a:extLst>
                  <a:ext uri="{FF2B5EF4-FFF2-40B4-BE49-F238E27FC236}">
                    <a16:creationId xmlns:a16="http://schemas.microsoft.com/office/drawing/2014/main" id="{9BDDA13C-934F-4F70-B77A-4CD41555EE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0245" y="2709624"/>
                <a:ext cx="1921565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4" name="图片 53">
            <a:extLst>
              <a:ext uri="{FF2B5EF4-FFF2-40B4-BE49-F238E27FC236}">
                <a16:creationId xmlns:a16="http://schemas.microsoft.com/office/drawing/2014/main" id="{F517F690-6CA6-432D-83B8-D745488AC23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825" y="3374896"/>
            <a:ext cx="1838365" cy="1497927"/>
          </a:xfrm>
          <a:prstGeom prst="rect">
            <a:avLst/>
          </a:prstGeom>
        </p:spPr>
      </p:pic>
      <p:sp>
        <p:nvSpPr>
          <p:cNvPr id="55" name="文本框 54">
            <a:extLst>
              <a:ext uri="{FF2B5EF4-FFF2-40B4-BE49-F238E27FC236}">
                <a16:creationId xmlns:a16="http://schemas.microsoft.com/office/drawing/2014/main" id="{5186B942-AFC1-4C22-89ED-3187AA230A33}"/>
              </a:ext>
            </a:extLst>
          </p:cNvPr>
          <p:cNvSpPr txBox="1"/>
          <p:nvPr/>
        </p:nvSpPr>
        <p:spPr>
          <a:xfrm>
            <a:off x="3698622" y="3855737"/>
            <a:ext cx="1242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181.7.21.*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66F9A9D9-8A4A-41CF-B368-B7B7FA4B4D51}"/>
              </a:ext>
            </a:extLst>
          </p:cNvPr>
          <p:cNvSpPr txBox="1"/>
          <p:nvPr/>
        </p:nvSpPr>
        <p:spPr>
          <a:xfrm>
            <a:off x="2811116" y="6101925"/>
            <a:ext cx="887506" cy="378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Source</a:t>
            </a:r>
            <a:endParaRPr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DF53D921-928D-4282-9CB5-CD6C41BF6F14}"/>
              </a:ext>
            </a:extLst>
          </p:cNvPr>
          <p:cNvSpPr txBox="1"/>
          <p:nvPr/>
        </p:nvSpPr>
        <p:spPr>
          <a:xfrm>
            <a:off x="9449119" y="5954554"/>
            <a:ext cx="142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Destination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1197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10" grpId="0" animBg="1"/>
      <p:bldP spid="10" grpId="1" animBg="1"/>
      <p:bldP spid="11" grpId="0" animBg="1"/>
      <p:bldP spid="19" grpId="0" animBg="1"/>
      <p:bldP spid="29" grpId="0" animBg="1"/>
      <p:bldP spid="41" grpId="0" animBg="1"/>
      <p:bldP spid="5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3E2DEA-63D2-46C7-B062-811255403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1D Hierarchy example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6FB4CB-91A6-4B82-BD7B-E2ECD22B7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Level4: *.*.*.*</a:t>
            </a:r>
          </a:p>
          <a:p>
            <a:r>
              <a:rPr lang="en-US" altLang="zh-CN" dirty="0"/>
              <a:t>Level3: 21.*.*.*</a:t>
            </a:r>
          </a:p>
          <a:p>
            <a:r>
              <a:rPr lang="en-US" altLang="zh-CN" dirty="0"/>
              <a:t>Level2: 21.132.*.*</a:t>
            </a:r>
          </a:p>
          <a:p>
            <a:r>
              <a:rPr lang="en-US" altLang="zh-CN" dirty="0"/>
              <a:t>Level1: 21.132.145.*, 21.132.146.*</a:t>
            </a:r>
          </a:p>
          <a:p>
            <a:r>
              <a:rPr lang="en-US" altLang="zh-CN" dirty="0"/>
              <a:t>Level0: 21.132.145.13, 21.132.146.14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6741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74C874-983F-4618-88A0-F4F89018F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2D Hierarchy example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FA9334F-44C5-4984-B91A-EDFCA7D960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867" t="30308" r="33033" b="5578"/>
          <a:stretch/>
        </p:blipFill>
        <p:spPr>
          <a:xfrm>
            <a:off x="2844464" y="1481684"/>
            <a:ext cx="4637315" cy="476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931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064441-F431-4BFF-A785-7A04EDFDF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DFFAB01C-2806-4E6B-9A61-11C3743340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0125149"/>
              </p:ext>
            </p:extLst>
          </p:nvPr>
        </p:nvGraphicFramePr>
        <p:xfrm>
          <a:off x="2315116" y="3115678"/>
          <a:ext cx="1399240" cy="23314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箭头: 右 4">
            <a:extLst>
              <a:ext uri="{FF2B5EF4-FFF2-40B4-BE49-F238E27FC236}">
                <a16:creationId xmlns:a16="http://schemas.microsoft.com/office/drawing/2014/main" id="{A94E1429-81B5-4043-AF15-E71A672FF657}"/>
              </a:ext>
            </a:extLst>
          </p:cNvPr>
          <p:cNvSpPr/>
          <p:nvPr/>
        </p:nvSpPr>
        <p:spPr>
          <a:xfrm>
            <a:off x="4341594" y="3929061"/>
            <a:ext cx="1602298" cy="704675"/>
          </a:xfrm>
          <a:prstGeom prst="rightArrow">
            <a:avLst/>
          </a:prstGeom>
          <a:solidFill>
            <a:srgbClr val="44546A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4546A"/>
              </a:solidFill>
            </a:endParaRPr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1B415144-3A73-449C-8FE0-F1AB98FD31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1160204"/>
              </p:ext>
            </p:extLst>
          </p:nvPr>
        </p:nvGraphicFramePr>
        <p:xfrm>
          <a:off x="6571131" y="3115678"/>
          <a:ext cx="2436677" cy="23314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958C0D25-80FC-4BBB-8AF3-E77D28D30459}"/>
              </a:ext>
            </a:extLst>
          </p:cNvPr>
          <p:cNvSpPr txBox="1"/>
          <p:nvPr/>
        </p:nvSpPr>
        <p:spPr>
          <a:xfrm>
            <a:off x="3141969" y="2033851"/>
            <a:ext cx="5386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We want to find HHH whose frequency &gt;= 2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0F2EF28-6FE6-4391-8F9D-E32E704640A3}"/>
              </a:ext>
            </a:extLst>
          </p:cNvPr>
          <p:cNvSpPr txBox="1"/>
          <p:nvPr/>
        </p:nvSpPr>
        <p:spPr>
          <a:xfrm>
            <a:off x="2832159" y="5974948"/>
            <a:ext cx="6006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Why count of 21.132.161.* is 2?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4402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2963</TotalTime>
  <Words>760</Words>
  <Application>Microsoft Office PowerPoint</Application>
  <PresentationFormat>宽屏</PresentationFormat>
  <Paragraphs>172</Paragraphs>
  <Slides>27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3" baseType="lpstr">
      <vt:lpstr>等线</vt:lpstr>
      <vt:lpstr>等线 Light</vt:lpstr>
      <vt:lpstr>Arial</vt:lpstr>
      <vt:lpstr>Cambria Math</vt:lpstr>
      <vt:lpstr>Times New Roman</vt:lpstr>
      <vt:lpstr>Office 主题​​</vt:lpstr>
      <vt:lpstr>Hierarchical Heavy Hitter</vt:lpstr>
      <vt:lpstr>Papers</vt:lpstr>
      <vt:lpstr>Application</vt:lpstr>
      <vt:lpstr>Heavy Hitter</vt:lpstr>
      <vt:lpstr>Example</vt:lpstr>
      <vt:lpstr>Hierarchical Heavy Hitter</vt:lpstr>
      <vt:lpstr>1D Hierarchy example</vt:lpstr>
      <vt:lpstr>2D Hierarchy example</vt:lpstr>
      <vt:lpstr>Example</vt:lpstr>
      <vt:lpstr>Problems</vt:lpstr>
      <vt:lpstr>Example</vt:lpstr>
      <vt:lpstr>Target</vt:lpstr>
      <vt:lpstr>Target</vt:lpstr>
      <vt:lpstr>Algorithm </vt:lpstr>
      <vt:lpstr>Update </vt:lpstr>
      <vt:lpstr>Update</vt:lpstr>
      <vt:lpstr>Update</vt:lpstr>
      <vt:lpstr>Unitary Update</vt:lpstr>
      <vt:lpstr>Output (for 1D)</vt:lpstr>
      <vt:lpstr>Proof</vt:lpstr>
      <vt:lpstr>Output (for 2D)</vt:lpstr>
      <vt:lpstr>Output</vt:lpstr>
      <vt:lpstr>Randomized</vt:lpstr>
      <vt:lpstr>Additional Speedup</vt:lpstr>
      <vt:lpstr>Accuracy</vt:lpstr>
      <vt:lpstr>Performance</vt:lpstr>
      <vt:lpstr>Performance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唐丁</dc:creator>
  <cp:lastModifiedBy>唐丁</cp:lastModifiedBy>
  <cp:revision>69</cp:revision>
  <dcterms:created xsi:type="dcterms:W3CDTF">2018-10-03T09:40:04Z</dcterms:created>
  <dcterms:modified xsi:type="dcterms:W3CDTF">2018-10-06T05:34:57Z</dcterms:modified>
</cp:coreProperties>
</file>