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1" r:id="rId4"/>
    <p:sldId id="285" r:id="rId5"/>
    <p:sldId id="282" r:id="rId6"/>
    <p:sldId id="259" r:id="rId7"/>
    <p:sldId id="260" r:id="rId8"/>
    <p:sldId id="261" r:id="rId9"/>
    <p:sldId id="284" r:id="rId10"/>
    <p:sldId id="263" r:id="rId11"/>
    <p:sldId id="266" r:id="rId12"/>
    <p:sldId id="268" r:id="rId13"/>
    <p:sldId id="269" r:id="rId14"/>
    <p:sldId id="271" r:id="rId15"/>
    <p:sldId id="270" r:id="rId16"/>
    <p:sldId id="272" r:id="rId17"/>
    <p:sldId id="273" r:id="rId18"/>
    <p:sldId id="277" r:id="rId19"/>
    <p:sldId id="274" r:id="rId20"/>
    <p:sldId id="275" r:id="rId21"/>
    <p:sldId id="283" r:id="rId22"/>
    <p:sldId id="276" r:id="rId23"/>
    <p:sldId id="278" r:id="rId24"/>
    <p:sldId id="280" r:id="rId25"/>
    <p:sldId id="279"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146" autoAdjust="0"/>
  </p:normalViewPr>
  <p:slideViewPr>
    <p:cSldViewPr snapToGrid="0">
      <p:cViewPr varScale="1">
        <p:scale>
          <a:sx n="95" d="100"/>
          <a:sy n="95"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image" Target="../media/image27.png"/></Relationships>
</file>

<file path=ppt/diagrams/_rels/data9.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image" Target="../media/image27.png"/></Relationships>
</file>

<file path=ppt/diagrams/_rels/drawing9.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B7EC9BD-E9B7-4276-93EB-57545D91B1F2}"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E1FFEF99-B04C-4074-9211-39C728A5341B}">
      <dgm:prSet/>
      <dgm:spPr/>
      <dgm:t>
        <a:bodyPr/>
        <a:lstStyle/>
        <a:p>
          <a:pPr>
            <a:defRPr b="1"/>
          </a:pPr>
          <a:r>
            <a:rPr lang="en-US"/>
            <a:t>Pros:</a:t>
          </a:r>
        </a:p>
      </dgm:t>
    </dgm:pt>
    <dgm:pt modelId="{AE108DF9-CDB5-492A-A115-C1861EA0C70D}" type="parTrans" cxnId="{F55F304D-2B63-4F39-8189-3FB4E75C280E}">
      <dgm:prSet/>
      <dgm:spPr/>
      <dgm:t>
        <a:bodyPr/>
        <a:lstStyle/>
        <a:p>
          <a:endParaRPr lang="en-US"/>
        </a:p>
      </dgm:t>
    </dgm:pt>
    <dgm:pt modelId="{0A626BEE-A707-4A26-8500-399B413947EC}" type="sibTrans" cxnId="{F55F304D-2B63-4F39-8189-3FB4E75C280E}">
      <dgm:prSet/>
      <dgm:spPr/>
      <dgm:t>
        <a:bodyPr/>
        <a:lstStyle/>
        <a:p>
          <a:endParaRPr lang="en-US"/>
        </a:p>
      </dgm:t>
    </dgm:pt>
    <dgm:pt modelId="{EE33C453-FFA9-4DAF-993A-006C5EB92E15}">
      <dgm:prSet/>
      <dgm:spPr/>
      <dgm:t>
        <a:bodyPr/>
        <a:lstStyle/>
        <a:p>
          <a:r>
            <a:rPr lang="en-US" b="1" dirty="0"/>
            <a:t>Various optimization</a:t>
          </a:r>
          <a:r>
            <a:rPr lang="en-US" dirty="0"/>
            <a:t>, such as common subexpression elimination or constant folding</a:t>
          </a:r>
        </a:p>
      </dgm:t>
    </dgm:pt>
    <dgm:pt modelId="{0926E0E6-AC83-4129-ABA2-74F8B7BFBC89}" type="parTrans" cxnId="{2988D396-81A2-4A74-A08C-1F1D2658BD6A}">
      <dgm:prSet/>
      <dgm:spPr/>
      <dgm:t>
        <a:bodyPr/>
        <a:lstStyle/>
        <a:p>
          <a:endParaRPr lang="en-US"/>
        </a:p>
      </dgm:t>
    </dgm:pt>
    <dgm:pt modelId="{EBB27041-7C7E-40E8-A40A-38F480916B0D}" type="sibTrans" cxnId="{2988D396-81A2-4A74-A08C-1F1D2658BD6A}">
      <dgm:prSet/>
      <dgm:spPr/>
      <dgm:t>
        <a:bodyPr/>
        <a:lstStyle/>
        <a:p>
          <a:endParaRPr lang="en-US"/>
        </a:p>
      </dgm:t>
    </dgm:pt>
    <dgm:pt modelId="{E088CF4B-D002-4A7A-9638-11FB66E004CA}">
      <dgm:prSet/>
      <dgm:spPr/>
      <dgm:t>
        <a:bodyPr/>
        <a:lstStyle/>
        <a:p>
          <a:r>
            <a:rPr lang="en-US" b="1" dirty="0"/>
            <a:t>Easy operation assignment </a:t>
          </a:r>
          <a:r>
            <a:rPr lang="en-US" dirty="0"/>
            <a:t>to the appropriate device or machine.</a:t>
          </a:r>
        </a:p>
      </dgm:t>
    </dgm:pt>
    <dgm:pt modelId="{7F035164-60D2-46CC-B687-19510DD3FE5B}" type="parTrans" cxnId="{48EA9EF9-921C-4EF7-9CA8-D9960D54BFB1}">
      <dgm:prSet/>
      <dgm:spPr/>
      <dgm:t>
        <a:bodyPr/>
        <a:lstStyle/>
        <a:p>
          <a:endParaRPr lang="en-US"/>
        </a:p>
      </dgm:t>
    </dgm:pt>
    <dgm:pt modelId="{7E51ED53-4E6D-4323-A796-37E275BB695C}" type="sibTrans" cxnId="{48EA9EF9-921C-4EF7-9CA8-D9960D54BFB1}">
      <dgm:prSet/>
      <dgm:spPr/>
      <dgm:t>
        <a:bodyPr/>
        <a:lstStyle/>
        <a:p>
          <a:endParaRPr lang="en-US"/>
        </a:p>
      </dgm:t>
    </dgm:pt>
    <dgm:pt modelId="{9FA9FD31-36EA-48C4-974D-6D290AAE2448}">
      <dgm:prSet/>
      <dgm:spPr/>
      <dgm:t>
        <a:bodyPr/>
        <a:lstStyle/>
        <a:p>
          <a:pPr>
            <a:defRPr b="1"/>
          </a:pPr>
          <a:r>
            <a:rPr lang="en-US"/>
            <a:t>Cons:</a:t>
          </a:r>
        </a:p>
      </dgm:t>
    </dgm:pt>
    <dgm:pt modelId="{15CD3FBA-1359-4C8F-9D00-8D51A5FE1BA3}" type="parTrans" cxnId="{D5CF8489-3E78-4E3F-858A-A948AB1A5C79}">
      <dgm:prSet/>
      <dgm:spPr/>
      <dgm:t>
        <a:bodyPr/>
        <a:lstStyle/>
        <a:p>
          <a:endParaRPr lang="en-US"/>
        </a:p>
      </dgm:t>
    </dgm:pt>
    <dgm:pt modelId="{F5BBBE07-BEA0-4DE9-8383-251672F7D350}" type="sibTrans" cxnId="{D5CF8489-3E78-4E3F-858A-A948AB1A5C79}">
      <dgm:prSet/>
      <dgm:spPr/>
      <dgm:t>
        <a:bodyPr/>
        <a:lstStyle/>
        <a:p>
          <a:endParaRPr lang="en-US"/>
        </a:p>
      </dgm:t>
    </dgm:pt>
    <dgm:pt modelId="{D86825EA-F483-4864-8D03-3F70F529A7C0}">
      <dgm:prSet/>
      <dgm:spPr/>
      <dgm:t>
        <a:bodyPr/>
        <a:lstStyle/>
        <a:p>
          <a:r>
            <a:rPr lang="en-US" b="1" dirty="0"/>
            <a:t>Complicate user experience</a:t>
          </a:r>
        </a:p>
      </dgm:t>
    </dgm:pt>
    <dgm:pt modelId="{55FDA9C3-A6EC-466F-8951-21D9F27EE4BF}" type="parTrans" cxnId="{AA2E9E96-FE0E-46AC-9718-5DC71F4626E3}">
      <dgm:prSet/>
      <dgm:spPr/>
      <dgm:t>
        <a:bodyPr/>
        <a:lstStyle/>
        <a:p>
          <a:endParaRPr lang="en-US"/>
        </a:p>
      </dgm:t>
    </dgm:pt>
    <dgm:pt modelId="{0CE66688-12A3-44BD-9165-04492EC38062}" type="sibTrans" cxnId="{AA2E9E96-FE0E-46AC-9718-5DC71F4626E3}">
      <dgm:prSet/>
      <dgm:spPr/>
      <dgm:t>
        <a:bodyPr/>
        <a:lstStyle/>
        <a:p>
          <a:endParaRPr lang="en-US"/>
        </a:p>
      </dgm:t>
    </dgm:pt>
    <dgm:pt modelId="{3AF6ACD9-9B36-4A05-99D4-50F8F7763B8C}" type="pres">
      <dgm:prSet presAssocID="{CB7EC9BD-E9B7-4276-93EB-57545D91B1F2}" presName="root" presStyleCnt="0">
        <dgm:presLayoutVars>
          <dgm:dir/>
          <dgm:resizeHandles val="exact"/>
        </dgm:presLayoutVars>
      </dgm:prSet>
      <dgm:spPr/>
    </dgm:pt>
    <dgm:pt modelId="{92C6B31A-A64B-46E5-8313-DCA8D49BA12F}" type="pres">
      <dgm:prSet presAssocID="{E1FFEF99-B04C-4074-9211-39C728A5341B}" presName="compNode" presStyleCnt="0"/>
      <dgm:spPr/>
    </dgm:pt>
    <dgm:pt modelId="{03EA903F-AE5D-4A4B-930A-B171561764D3}" type="pres">
      <dgm:prSet presAssocID="{E1FFEF99-B04C-4074-9211-39C728A534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1A0A9B0-CE25-406F-B9C7-DD8D4A22A6AC}" type="pres">
      <dgm:prSet presAssocID="{E1FFEF99-B04C-4074-9211-39C728A5341B}" presName="iconSpace" presStyleCnt="0"/>
      <dgm:spPr/>
    </dgm:pt>
    <dgm:pt modelId="{330ABE78-EC64-42A0-9D34-084FD620790A}" type="pres">
      <dgm:prSet presAssocID="{E1FFEF99-B04C-4074-9211-39C728A5341B}" presName="parTx" presStyleLbl="revTx" presStyleIdx="0" presStyleCnt="4">
        <dgm:presLayoutVars>
          <dgm:chMax val="0"/>
          <dgm:chPref val="0"/>
        </dgm:presLayoutVars>
      </dgm:prSet>
      <dgm:spPr/>
    </dgm:pt>
    <dgm:pt modelId="{7D002339-1373-4C64-B7C3-3ED52E07113C}" type="pres">
      <dgm:prSet presAssocID="{E1FFEF99-B04C-4074-9211-39C728A5341B}" presName="txSpace" presStyleCnt="0"/>
      <dgm:spPr/>
    </dgm:pt>
    <dgm:pt modelId="{A323062C-9B76-4136-A71B-DB651545EE82}" type="pres">
      <dgm:prSet presAssocID="{E1FFEF99-B04C-4074-9211-39C728A5341B}" presName="desTx" presStyleLbl="revTx" presStyleIdx="1" presStyleCnt="4">
        <dgm:presLayoutVars/>
      </dgm:prSet>
      <dgm:spPr/>
    </dgm:pt>
    <dgm:pt modelId="{FA2FD108-93E1-4677-B29C-19FEB7C5976E}" type="pres">
      <dgm:prSet presAssocID="{0A626BEE-A707-4A26-8500-399B413947EC}" presName="sibTrans" presStyleCnt="0"/>
      <dgm:spPr/>
    </dgm:pt>
    <dgm:pt modelId="{99A44D23-F80C-4B5A-8959-1BA6D58E6689}" type="pres">
      <dgm:prSet presAssocID="{9FA9FD31-36EA-48C4-974D-6D290AAE2448}" presName="compNode" presStyleCnt="0"/>
      <dgm:spPr/>
    </dgm:pt>
    <dgm:pt modelId="{51B6E412-4DBD-43A1-BCC2-31AAEC21CD99}" type="pres">
      <dgm:prSet presAssocID="{9FA9FD31-36EA-48C4-974D-6D290AAE24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d Face with Solid Fill"/>
        </a:ext>
      </dgm:extLst>
    </dgm:pt>
    <dgm:pt modelId="{E70C31EC-7CCC-4F78-ACE8-D6BBECE4674A}" type="pres">
      <dgm:prSet presAssocID="{9FA9FD31-36EA-48C4-974D-6D290AAE2448}" presName="iconSpace" presStyleCnt="0"/>
      <dgm:spPr/>
    </dgm:pt>
    <dgm:pt modelId="{594A7BF2-934F-4122-B89B-380FA32BA043}" type="pres">
      <dgm:prSet presAssocID="{9FA9FD31-36EA-48C4-974D-6D290AAE2448}" presName="parTx" presStyleLbl="revTx" presStyleIdx="2" presStyleCnt="4">
        <dgm:presLayoutVars>
          <dgm:chMax val="0"/>
          <dgm:chPref val="0"/>
        </dgm:presLayoutVars>
      </dgm:prSet>
      <dgm:spPr/>
    </dgm:pt>
    <dgm:pt modelId="{C934247F-2306-4350-B13E-077EB5C210C1}" type="pres">
      <dgm:prSet presAssocID="{9FA9FD31-36EA-48C4-974D-6D290AAE2448}" presName="txSpace" presStyleCnt="0"/>
      <dgm:spPr/>
    </dgm:pt>
    <dgm:pt modelId="{9A5E533A-359B-40DD-AF7F-D86CB325DCB8}" type="pres">
      <dgm:prSet presAssocID="{9FA9FD31-36EA-48C4-974D-6D290AAE2448}" presName="desTx" presStyleLbl="revTx" presStyleIdx="3" presStyleCnt="4">
        <dgm:presLayoutVars/>
      </dgm:prSet>
      <dgm:spPr/>
    </dgm:pt>
  </dgm:ptLst>
  <dgm:cxnLst>
    <dgm:cxn modelId="{F55F304D-2B63-4F39-8189-3FB4E75C280E}" srcId="{CB7EC9BD-E9B7-4276-93EB-57545D91B1F2}" destId="{E1FFEF99-B04C-4074-9211-39C728A5341B}" srcOrd="0" destOrd="0" parTransId="{AE108DF9-CDB5-492A-A115-C1861EA0C70D}" sibTransId="{0A626BEE-A707-4A26-8500-399B413947EC}"/>
    <dgm:cxn modelId="{BD22D558-1921-4C9C-B41D-4E28FDF951D2}" type="presOf" srcId="{E1FFEF99-B04C-4074-9211-39C728A5341B}" destId="{330ABE78-EC64-42A0-9D34-084FD620790A}" srcOrd="0" destOrd="0" presId="urn:microsoft.com/office/officeart/2018/5/layout/CenteredIconLabelDescriptionList"/>
    <dgm:cxn modelId="{4EE83484-4DE2-4B5C-9356-C94657376D90}" type="presOf" srcId="{D86825EA-F483-4864-8D03-3F70F529A7C0}" destId="{9A5E533A-359B-40DD-AF7F-D86CB325DCB8}" srcOrd="0" destOrd="0" presId="urn:microsoft.com/office/officeart/2018/5/layout/CenteredIconLabelDescriptionList"/>
    <dgm:cxn modelId="{D5CF8489-3E78-4E3F-858A-A948AB1A5C79}" srcId="{CB7EC9BD-E9B7-4276-93EB-57545D91B1F2}" destId="{9FA9FD31-36EA-48C4-974D-6D290AAE2448}" srcOrd="1" destOrd="0" parTransId="{15CD3FBA-1359-4C8F-9D00-8D51A5FE1BA3}" sibTransId="{F5BBBE07-BEA0-4DE9-8383-251672F7D350}"/>
    <dgm:cxn modelId="{459A318A-0EE4-46AF-95A3-9CE3912F9B7B}" type="presOf" srcId="{CB7EC9BD-E9B7-4276-93EB-57545D91B1F2}" destId="{3AF6ACD9-9B36-4A05-99D4-50F8F7763B8C}" srcOrd="0" destOrd="0" presId="urn:microsoft.com/office/officeart/2018/5/layout/CenteredIconLabelDescriptionList"/>
    <dgm:cxn modelId="{AA2E9E96-FE0E-46AC-9718-5DC71F4626E3}" srcId="{9FA9FD31-36EA-48C4-974D-6D290AAE2448}" destId="{D86825EA-F483-4864-8D03-3F70F529A7C0}" srcOrd="0" destOrd="0" parTransId="{55FDA9C3-A6EC-466F-8951-21D9F27EE4BF}" sibTransId="{0CE66688-12A3-44BD-9165-04492EC38062}"/>
    <dgm:cxn modelId="{2988D396-81A2-4A74-A08C-1F1D2658BD6A}" srcId="{E1FFEF99-B04C-4074-9211-39C728A5341B}" destId="{EE33C453-FFA9-4DAF-993A-006C5EB92E15}" srcOrd="0" destOrd="0" parTransId="{0926E0E6-AC83-4129-ABA2-74F8B7BFBC89}" sibTransId="{EBB27041-7C7E-40E8-A40A-38F480916B0D}"/>
    <dgm:cxn modelId="{FE85F4C1-5E07-4744-A3DF-98E2ECF05F38}" type="presOf" srcId="{9FA9FD31-36EA-48C4-974D-6D290AAE2448}" destId="{594A7BF2-934F-4122-B89B-380FA32BA043}" srcOrd="0" destOrd="0" presId="urn:microsoft.com/office/officeart/2018/5/layout/CenteredIconLabelDescriptionList"/>
    <dgm:cxn modelId="{FF7539D4-4042-4DA0-870F-944CF7D18338}" type="presOf" srcId="{E088CF4B-D002-4A7A-9638-11FB66E004CA}" destId="{A323062C-9B76-4136-A71B-DB651545EE82}" srcOrd="0" destOrd="1" presId="urn:microsoft.com/office/officeart/2018/5/layout/CenteredIconLabelDescriptionList"/>
    <dgm:cxn modelId="{614DB0F5-A6E8-44F9-948F-DB3E81343BC2}" type="presOf" srcId="{EE33C453-FFA9-4DAF-993A-006C5EB92E15}" destId="{A323062C-9B76-4136-A71B-DB651545EE82}" srcOrd="0" destOrd="0" presId="urn:microsoft.com/office/officeart/2018/5/layout/CenteredIconLabelDescriptionList"/>
    <dgm:cxn modelId="{48EA9EF9-921C-4EF7-9CA8-D9960D54BFB1}" srcId="{E1FFEF99-B04C-4074-9211-39C728A5341B}" destId="{E088CF4B-D002-4A7A-9638-11FB66E004CA}" srcOrd="1" destOrd="0" parTransId="{7F035164-60D2-46CC-B687-19510DD3FE5B}" sibTransId="{7E51ED53-4E6D-4323-A796-37E275BB695C}"/>
    <dgm:cxn modelId="{15B01216-9748-4FC7-BFA2-AF810787350D}" type="presParOf" srcId="{3AF6ACD9-9B36-4A05-99D4-50F8F7763B8C}" destId="{92C6B31A-A64B-46E5-8313-DCA8D49BA12F}" srcOrd="0" destOrd="0" presId="urn:microsoft.com/office/officeart/2018/5/layout/CenteredIconLabelDescriptionList"/>
    <dgm:cxn modelId="{22823236-9C71-46A8-8687-2F5F3F34560B}" type="presParOf" srcId="{92C6B31A-A64B-46E5-8313-DCA8D49BA12F}" destId="{03EA903F-AE5D-4A4B-930A-B171561764D3}" srcOrd="0" destOrd="0" presId="urn:microsoft.com/office/officeart/2018/5/layout/CenteredIconLabelDescriptionList"/>
    <dgm:cxn modelId="{E933348A-B0EF-414A-B9C6-0D65531850BE}" type="presParOf" srcId="{92C6B31A-A64B-46E5-8313-DCA8D49BA12F}" destId="{01A0A9B0-CE25-406F-B9C7-DD8D4A22A6AC}" srcOrd="1" destOrd="0" presId="urn:microsoft.com/office/officeart/2018/5/layout/CenteredIconLabelDescriptionList"/>
    <dgm:cxn modelId="{3316EBA4-2B4B-4C48-BA0B-101D97D0961E}" type="presParOf" srcId="{92C6B31A-A64B-46E5-8313-DCA8D49BA12F}" destId="{330ABE78-EC64-42A0-9D34-084FD620790A}" srcOrd="2" destOrd="0" presId="urn:microsoft.com/office/officeart/2018/5/layout/CenteredIconLabelDescriptionList"/>
    <dgm:cxn modelId="{1EE7B964-8877-4B80-BBBA-A4356DB5130D}" type="presParOf" srcId="{92C6B31A-A64B-46E5-8313-DCA8D49BA12F}" destId="{7D002339-1373-4C64-B7C3-3ED52E07113C}" srcOrd="3" destOrd="0" presId="urn:microsoft.com/office/officeart/2018/5/layout/CenteredIconLabelDescriptionList"/>
    <dgm:cxn modelId="{DF6C35E3-0F85-4751-850D-E8B50AF3E4EC}" type="presParOf" srcId="{92C6B31A-A64B-46E5-8313-DCA8D49BA12F}" destId="{A323062C-9B76-4136-A71B-DB651545EE82}" srcOrd="4" destOrd="0" presId="urn:microsoft.com/office/officeart/2018/5/layout/CenteredIconLabelDescriptionList"/>
    <dgm:cxn modelId="{BABE0347-1530-48D9-882E-2A2CA8B70C88}" type="presParOf" srcId="{3AF6ACD9-9B36-4A05-99D4-50F8F7763B8C}" destId="{FA2FD108-93E1-4677-B29C-19FEB7C5976E}" srcOrd="1" destOrd="0" presId="urn:microsoft.com/office/officeart/2018/5/layout/CenteredIconLabelDescriptionList"/>
    <dgm:cxn modelId="{C5FB1036-7773-40FE-906C-682EF29194FB}" type="presParOf" srcId="{3AF6ACD9-9B36-4A05-99D4-50F8F7763B8C}" destId="{99A44D23-F80C-4B5A-8959-1BA6D58E6689}" srcOrd="2" destOrd="0" presId="urn:microsoft.com/office/officeart/2018/5/layout/CenteredIconLabelDescriptionList"/>
    <dgm:cxn modelId="{E46B7CF3-6673-4BFE-803D-664AECC0F453}" type="presParOf" srcId="{99A44D23-F80C-4B5A-8959-1BA6D58E6689}" destId="{51B6E412-4DBD-43A1-BCC2-31AAEC21CD99}" srcOrd="0" destOrd="0" presId="urn:microsoft.com/office/officeart/2018/5/layout/CenteredIconLabelDescriptionList"/>
    <dgm:cxn modelId="{2D9612DE-01A2-4DD7-AC5E-FE653E76F29C}" type="presParOf" srcId="{99A44D23-F80C-4B5A-8959-1BA6D58E6689}" destId="{E70C31EC-7CCC-4F78-ACE8-D6BBECE4674A}" srcOrd="1" destOrd="0" presId="urn:microsoft.com/office/officeart/2018/5/layout/CenteredIconLabelDescriptionList"/>
    <dgm:cxn modelId="{4B7EA529-D58A-4782-B2E4-7061C44E31A2}" type="presParOf" srcId="{99A44D23-F80C-4B5A-8959-1BA6D58E6689}" destId="{594A7BF2-934F-4122-B89B-380FA32BA043}" srcOrd="2" destOrd="0" presId="urn:microsoft.com/office/officeart/2018/5/layout/CenteredIconLabelDescriptionList"/>
    <dgm:cxn modelId="{D693B6BB-3A05-4817-81FB-8EC947AB6440}" type="presParOf" srcId="{99A44D23-F80C-4B5A-8959-1BA6D58E6689}" destId="{C934247F-2306-4350-B13E-077EB5C210C1}" srcOrd="3" destOrd="0" presId="urn:microsoft.com/office/officeart/2018/5/layout/CenteredIconLabelDescriptionList"/>
    <dgm:cxn modelId="{8BE47DA6-609D-48F6-A04B-5CCDA0A4FFD0}" type="presParOf" srcId="{99A44D23-F80C-4B5A-8959-1BA6D58E6689}" destId="{9A5E533A-359B-40DD-AF7F-D86CB325DCB8}"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EC9BD-E9B7-4276-93EB-57545D91B1F2}"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E1FFEF99-B04C-4074-9211-39C728A5341B}">
      <dgm:prSet/>
      <dgm:spPr/>
      <dgm:t>
        <a:bodyPr/>
        <a:lstStyle/>
        <a:p>
          <a:pPr>
            <a:lnSpc>
              <a:spcPct val="100000"/>
            </a:lnSpc>
            <a:defRPr b="1"/>
          </a:pPr>
          <a:r>
            <a:rPr lang="en-US"/>
            <a:t>Pros:</a:t>
          </a:r>
        </a:p>
      </dgm:t>
    </dgm:pt>
    <dgm:pt modelId="{AE108DF9-CDB5-492A-A115-C1861EA0C70D}" type="parTrans" cxnId="{F55F304D-2B63-4F39-8189-3FB4E75C280E}">
      <dgm:prSet/>
      <dgm:spPr/>
      <dgm:t>
        <a:bodyPr/>
        <a:lstStyle/>
        <a:p>
          <a:endParaRPr lang="en-US"/>
        </a:p>
      </dgm:t>
    </dgm:pt>
    <dgm:pt modelId="{0A626BEE-A707-4A26-8500-399B413947EC}" type="sibTrans" cxnId="{F55F304D-2B63-4F39-8189-3FB4E75C280E}">
      <dgm:prSet/>
      <dgm:spPr/>
      <dgm:t>
        <a:bodyPr/>
        <a:lstStyle/>
        <a:p>
          <a:endParaRPr lang="en-US"/>
        </a:p>
      </dgm:t>
    </dgm:pt>
    <dgm:pt modelId="{EE33C453-FFA9-4DAF-993A-006C5EB92E15}">
      <dgm:prSet/>
      <dgm:spPr/>
      <dgm:t>
        <a:bodyPr/>
        <a:lstStyle/>
        <a:p>
          <a:pPr>
            <a:lnSpc>
              <a:spcPct val="100000"/>
            </a:lnSpc>
          </a:pPr>
          <a:r>
            <a:rPr lang="en-US" altLang="zh-CN" b="1" dirty="0"/>
            <a:t>Flexible programmability</a:t>
          </a:r>
          <a:r>
            <a:rPr lang="en-US" dirty="0"/>
            <a:t>. Useful for rapidly </a:t>
          </a:r>
          <a:r>
            <a:rPr lang="en-US" altLang="zh-CN" dirty="0"/>
            <a:t>experimenting and working with new and complex models.</a:t>
          </a:r>
        </a:p>
      </dgm:t>
    </dgm:pt>
    <dgm:pt modelId="{0926E0E6-AC83-4129-ABA2-74F8B7BFBC89}" type="parTrans" cxnId="{2988D396-81A2-4A74-A08C-1F1D2658BD6A}">
      <dgm:prSet/>
      <dgm:spPr/>
      <dgm:t>
        <a:bodyPr/>
        <a:lstStyle/>
        <a:p>
          <a:endParaRPr lang="en-US"/>
        </a:p>
      </dgm:t>
    </dgm:pt>
    <dgm:pt modelId="{EBB27041-7C7E-40E8-A40A-38F480916B0D}" type="sibTrans" cxnId="{2988D396-81A2-4A74-A08C-1F1D2658BD6A}">
      <dgm:prSet/>
      <dgm:spPr/>
      <dgm:t>
        <a:bodyPr/>
        <a:lstStyle/>
        <a:p>
          <a:endParaRPr lang="en-US"/>
        </a:p>
      </dgm:t>
    </dgm:pt>
    <dgm:pt modelId="{9FA9FD31-36EA-48C4-974D-6D290AAE2448}">
      <dgm:prSet/>
      <dgm:spPr/>
      <dgm:t>
        <a:bodyPr/>
        <a:lstStyle/>
        <a:p>
          <a:pPr>
            <a:lnSpc>
              <a:spcPct val="100000"/>
            </a:lnSpc>
            <a:defRPr b="1"/>
          </a:pPr>
          <a:r>
            <a:rPr lang="en-US"/>
            <a:t>Cons:</a:t>
          </a:r>
        </a:p>
      </dgm:t>
    </dgm:pt>
    <dgm:pt modelId="{15CD3FBA-1359-4C8F-9D00-8D51A5FE1BA3}" type="parTrans" cxnId="{D5CF8489-3E78-4E3F-858A-A948AB1A5C79}">
      <dgm:prSet/>
      <dgm:spPr/>
      <dgm:t>
        <a:bodyPr/>
        <a:lstStyle/>
        <a:p>
          <a:endParaRPr lang="en-US"/>
        </a:p>
      </dgm:t>
    </dgm:pt>
    <dgm:pt modelId="{F5BBBE07-BEA0-4DE9-8383-251672F7D350}" type="sibTrans" cxnId="{D5CF8489-3E78-4E3F-858A-A948AB1A5C79}">
      <dgm:prSet/>
      <dgm:spPr/>
      <dgm:t>
        <a:bodyPr/>
        <a:lstStyle/>
        <a:p>
          <a:endParaRPr lang="en-US"/>
        </a:p>
      </dgm:t>
    </dgm:pt>
    <dgm:pt modelId="{D86825EA-F483-4864-8D03-3F70F529A7C0}">
      <dgm:prSet/>
      <dgm:spPr/>
      <dgm:t>
        <a:bodyPr/>
        <a:lstStyle/>
        <a:p>
          <a:pPr>
            <a:lnSpc>
              <a:spcPct val="100000"/>
            </a:lnSpc>
          </a:pPr>
          <a:r>
            <a:rPr lang="en-US" b="1" dirty="0"/>
            <a:t>Worse Performance </a:t>
          </a:r>
          <a:r>
            <a:rPr lang="en-US" b="0" dirty="0"/>
            <a:t>because of the loss of many optimizations</a:t>
          </a:r>
          <a:endParaRPr lang="en-US" b="1" dirty="0"/>
        </a:p>
      </dgm:t>
    </dgm:pt>
    <dgm:pt modelId="{55FDA9C3-A6EC-466F-8951-21D9F27EE4BF}" type="parTrans" cxnId="{AA2E9E96-FE0E-46AC-9718-5DC71F4626E3}">
      <dgm:prSet/>
      <dgm:spPr/>
      <dgm:t>
        <a:bodyPr/>
        <a:lstStyle/>
        <a:p>
          <a:endParaRPr lang="en-US"/>
        </a:p>
      </dgm:t>
    </dgm:pt>
    <dgm:pt modelId="{0CE66688-12A3-44BD-9165-04492EC38062}" type="sibTrans" cxnId="{AA2E9E96-FE0E-46AC-9718-5DC71F4626E3}">
      <dgm:prSet/>
      <dgm:spPr/>
      <dgm:t>
        <a:bodyPr/>
        <a:lstStyle/>
        <a:p>
          <a:endParaRPr lang="en-US"/>
        </a:p>
      </dgm:t>
    </dgm:pt>
    <dgm:pt modelId="{F3D3158D-4D72-4CC1-A2A8-637BB6733992}">
      <dgm:prSet/>
      <dgm:spPr/>
      <dgm:t>
        <a:bodyPr/>
        <a:lstStyle/>
        <a:p>
          <a:pPr>
            <a:lnSpc>
              <a:spcPct val="100000"/>
            </a:lnSpc>
          </a:pPr>
          <a:r>
            <a:rPr lang="en-US"/>
            <a:t>  </a:t>
          </a:r>
          <a:endParaRPr lang="en-US" dirty="0"/>
        </a:p>
      </dgm:t>
    </dgm:pt>
    <dgm:pt modelId="{AEA24B94-35F8-4CDC-A3DE-7D812AE201E7}" type="parTrans" cxnId="{D3958AE4-B836-4980-9081-874E8D6363E3}">
      <dgm:prSet/>
      <dgm:spPr/>
      <dgm:t>
        <a:bodyPr/>
        <a:lstStyle/>
        <a:p>
          <a:endParaRPr lang="zh-CN" altLang="en-US"/>
        </a:p>
      </dgm:t>
    </dgm:pt>
    <dgm:pt modelId="{2BBF6D25-B232-418C-AE97-8839636E1F73}" type="sibTrans" cxnId="{D3958AE4-B836-4980-9081-874E8D6363E3}">
      <dgm:prSet/>
      <dgm:spPr/>
      <dgm:t>
        <a:bodyPr/>
        <a:lstStyle/>
        <a:p>
          <a:endParaRPr lang="zh-CN" altLang="en-US"/>
        </a:p>
      </dgm:t>
    </dgm:pt>
    <dgm:pt modelId="{3AF6ACD9-9B36-4A05-99D4-50F8F7763B8C}" type="pres">
      <dgm:prSet presAssocID="{CB7EC9BD-E9B7-4276-93EB-57545D91B1F2}" presName="root" presStyleCnt="0">
        <dgm:presLayoutVars>
          <dgm:dir/>
          <dgm:resizeHandles val="exact"/>
        </dgm:presLayoutVars>
      </dgm:prSet>
      <dgm:spPr/>
    </dgm:pt>
    <dgm:pt modelId="{92C6B31A-A64B-46E5-8313-DCA8D49BA12F}" type="pres">
      <dgm:prSet presAssocID="{E1FFEF99-B04C-4074-9211-39C728A5341B}" presName="compNode" presStyleCnt="0"/>
      <dgm:spPr/>
    </dgm:pt>
    <dgm:pt modelId="{03EA903F-AE5D-4A4B-930A-B171561764D3}" type="pres">
      <dgm:prSet presAssocID="{E1FFEF99-B04C-4074-9211-39C728A534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1A0A9B0-CE25-406F-B9C7-DD8D4A22A6AC}" type="pres">
      <dgm:prSet presAssocID="{E1FFEF99-B04C-4074-9211-39C728A5341B}" presName="iconSpace" presStyleCnt="0"/>
      <dgm:spPr/>
    </dgm:pt>
    <dgm:pt modelId="{330ABE78-EC64-42A0-9D34-084FD620790A}" type="pres">
      <dgm:prSet presAssocID="{E1FFEF99-B04C-4074-9211-39C728A5341B}" presName="parTx" presStyleLbl="revTx" presStyleIdx="0" presStyleCnt="4">
        <dgm:presLayoutVars>
          <dgm:chMax val="0"/>
          <dgm:chPref val="0"/>
        </dgm:presLayoutVars>
      </dgm:prSet>
      <dgm:spPr/>
    </dgm:pt>
    <dgm:pt modelId="{7D002339-1373-4C64-B7C3-3ED52E07113C}" type="pres">
      <dgm:prSet presAssocID="{E1FFEF99-B04C-4074-9211-39C728A5341B}" presName="txSpace" presStyleCnt="0"/>
      <dgm:spPr/>
    </dgm:pt>
    <dgm:pt modelId="{A323062C-9B76-4136-A71B-DB651545EE82}" type="pres">
      <dgm:prSet presAssocID="{E1FFEF99-B04C-4074-9211-39C728A5341B}" presName="desTx" presStyleLbl="revTx" presStyleIdx="1" presStyleCnt="4">
        <dgm:presLayoutVars/>
      </dgm:prSet>
      <dgm:spPr/>
    </dgm:pt>
    <dgm:pt modelId="{FA2FD108-93E1-4677-B29C-19FEB7C5976E}" type="pres">
      <dgm:prSet presAssocID="{0A626BEE-A707-4A26-8500-399B413947EC}" presName="sibTrans" presStyleCnt="0"/>
      <dgm:spPr/>
    </dgm:pt>
    <dgm:pt modelId="{99A44D23-F80C-4B5A-8959-1BA6D58E6689}" type="pres">
      <dgm:prSet presAssocID="{9FA9FD31-36EA-48C4-974D-6D290AAE2448}" presName="compNode" presStyleCnt="0"/>
      <dgm:spPr/>
    </dgm:pt>
    <dgm:pt modelId="{51B6E412-4DBD-43A1-BCC2-31AAEC21CD99}" type="pres">
      <dgm:prSet presAssocID="{9FA9FD31-36EA-48C4-974D-6D290AAE24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d Face with Solid Fill"/>
        </a:ext>
      </dgm:extLst>
    </dgm:pt>
    <dgm:pt modelId="{E70C31EC-7CCC-4F78-ACE8-D6BBECE4674A}" type="pres">
      <dgm:prSet presAssocID="{9FA9FD31-36EA-48C4-974D-6D290AAE2448}" presName="iconSpace" presStyleCnt="0"/>
      <dgm:spPr/>
    </dgm:pt>
    <dgm:pt modelId="{594A7BF2-934F-4122-B89B-380FA32BA043}" type="pres">
      <dgm:prSet presAssocID="{9FA9FD31-36EA-48C4-974D-6D290AAE2448}" presName="parTx" presStyleLbl="revTx" presStyleIdx="2" presStyleCnt="4">
        <dgm:presLayoutVars>
          <dgm:chMax val="0"/>
          <dgm:chPref val="0"/>
        </dgm:presLayoutVars>
      </dgm:prSet>
      <dgm:spPr/>
    </dgm:pt>
    <dgm:pt modelId="{C934247F-2306-4350-B13E-077EB5C210C1}" type="pres">
      <dgm:prSet presAssocID="{9FA9FD31-36EA-48C4-974D-6D290AAE2448}" presName="txSpace" presStyleCnt="0"/>
      <dgm:spPr/>
    </dgm:pt>
    <dgm:pt modelId="{9A5E533A-359B-40DD-AF7F-D86CB325DCB8}" type="pres">
      <dgm:prSet presAssocID="{9FA9FD31-36EA-48C4-974D-6D290AAE2448}" presName="desTx" presStyleLbl="revTx" presStyleIdx="3" presStyleCnt="4">
        <dgm:presLayoutVars/>
      </dgm:prSet>
      <dgm:spPr/>
    </dgm:pt>
  </dgm:ptLst>
  <dgm:cxnLst>
    <dgm:cxn modelId="{DAB2F021-59FE-41D8-8C90-5C82AC4A6912}" type="presOf" srcId="{F3D3158D-4D72-4CC1-A2A8-637BB6733992}" destId="{A323062C-9B76-4136-A71B-DB651545EE82}" srcOrd="0" destOrd="1" presId="urn:microsoft.com/office/officeart/2018/5/layout/CenteredIconLabelDescriptionList"/>
    <dgm:cxn modelId="{F55F304D-2B63-4F39-8189-3FB4E75C280E}" srcId="{CB7EC9BD-E9B7-4276-93EB-57545D91B1F2}" destId="{E1FFEF99-B04C-4074-9211-39C728A5341B}" srcOrd="0" destOrd="0" parTransId="{AE108DF9-CDB5-492A-A115-C1861EA0C70D}" sibTransId="{0A626BEE-A707-4A26-8500-399B413947EC}"/>
    <dgm:cxn modelId="{BD22D558-1921-4C9C-B41D-4E28FDF951D2}" type="presOf" srcId="{E1FFEF99-B04C-4074-9211-39C728A5341B}" destId="{330ABE78-EC64-42A0-9D34-084FD620790A}" srcOrd="0" destOrd="0" presId="urn:microsoft.com/office/officeart/2018/5/layout/CenteredIconLabelDescriptionList"/>
    <dgm:cxn modelId="{4EE83484-4DE2-4B5C-9356-C94657376D90}" type="presOf" srcId="{D86825EA-F483-4864-8D03-3F70F529A7C0}" destId="{9A5E533A-359B-40DD-AF7F-D86CB325DCB8}" srcOrd="0" destOrd="0" presId="urn:microsoft.com/office/officeart/2018/5/layout/CenteredIconLabelDescriptionList"/>
    <dgm:cxn modelId="{D5CF8489-3E78-4E3F-858A-A948AB1A5C79}" srcId="{CB7EC9BD-E9B7-4276-93EB-57545D91B1F2}" destId="{9FA9FD31-36EA-48C4-974D-6D290AAE2448}" srcOrd="1" destOrd="0" parTransId="{15CD3FBA-1359-4C8F-9D00-8D51A5FE1BA3}" sibTransId="{F5BBBE07-BEA0-4DE9-8383-251672F7D350}"/>
    <dgm:cxn modelId="{459A318A-0EE4-46AF-95A3-9CE3912F9B7B}" type="presOf" srcId="{CB7EC9BD-E9B7-4276-93EB-57545D91B1F2}" destId="{3AF6ACD9-9B36-4A05-99D4-50F8F7763B8C}" srcOrd="0" destOrd="0" presId="urn:microsoft.com/office/officeart/2018/5/layout/CenteredIconLabelDescriptionList"/>
    <dgm:cxn modelId="{AA2E9E96-FE0E-46AC-9718-5DC71F4626E3}" srcId="{9FA9FD31-36EA-48C4-974D-6D290AAE2448}" destId="{D86825EA-F483-4864-8D03-3F70F529A7C0}" srcOrd="0" destOrd="0" parTransId="{55FDA9C3-A6EC-466F-8951-21D9F27EE4BF}" sibTransId="{0CE66688-12A3-44BD-9165-04492EC38062}"/>
    <dgm:cxn modelId="{2988D396-81A2-4A74-A08C-1F1D2658BD6A}" srcId="{E1FFEF99-B04C-4074-9211-39C728A5341B}" destId="{EE33C453-FFA9-4DAF-993A-006C5EB92E15}" srcOrd="0" destOrd="0" parTransId="{0926E0E6-AC83-4129-ABA2-74F8B7BFBC89}" sibTransId="{EBB27041-7C7E-40E8-A40A-38F480916B0D}"/>
    <dgm:cxn modelId="{FE85F4C1-5E07-4744-A3DF-98E2ECF05F38}" type="presOf" srcId="{9FA9FD31-36EA-48C4-974D-6D290AAE2448}" destId="{594A7BF2-934F-4122-B89B-380FA32BA043}" srcOrd="0" destOrd="0" presId="urn:microsoft.com/office/officeart/2018/5/layout/CenteredIconLabelDescriptionList"/>
    <dgm:cxn modelId="{D3958AE4-B836-4980-9081-874E8D6363E3}" srcId="{E1FFEF99-B04C-4074-9211-39C728A5341B}" destId="{F3D3158D-4D72-4CC1-A2A8-637BB6733992}" srcOrd="1" destOrd="0" parTransId="{AEA24B94-35F8-4CDC-A3DE-7D812AE201E7}" sibTransId="{2BBF6D25-B232-418C-AE97-8839636E1F73}"/>
    <dgm:cxn modelId="{614DB0F5-A6E8-44F9-948F-DB3E81343BC2}" type="presOf" srcId="{EE33C453-FFA9-4DAF-993A-006C5EB92E15}" destId="{A323062C-9B76-4136-A71B-DB651545EE82}" srcOrd="0" destOrd="0" presId="urn:microsoft.com/office/officeart/2018/5/layout/CenteredIconLabelDescriptionList"/>
    <dgm:cxn modelId="{15B01216-9748-4FC7-BFA2-AF810787350D}" type="presParOf" srcId="{3AF6ACD9-9B36-4A05-99D4-50F8F7763B8C}" destId="{92C6B31A-A64B-46E5-8313-DCA8D49BA12F}" srcOrd="0" destOrd="0" presId="urn:microsoft.com/office/officeart/2018/5/layout/CenteredIconLabelDescriptionList"/>
    <dgm:cxn modelId="{22823236-9C71-46A8-8687-2F5F3F34560B}" type="presParOf" srcId="{92C6B31A-A64B-46E5-8313-DCA8D49BA12F}" destId="{03EA903F-AE5D-4A4B-930A-B171561764D3}" srcOrd="0" destOrd="0" presId="urn:microsoft.com/office/officeart/2018/5/layout/CenteredIconLabelDescriptionList"/>
    <dgm:cxn modelId="{E933348A-B0EF-414A-B9C6-0D65531850BE}" type="presParOf" srcId="{92C6B31A-A64B-46E5-8313-DCA8D49BA12F}" destId="{01A0A9B0-CE25-406F-B9C7-DD8D4A22A6AC}" srcOrd="1" destOrd="0" presId="urn:microsoft.com/office/officeart/2018/5/layout/CenteredIconLabelDescriptionList"/>
    <dgm:cxn modelId="{3316EBA4-2B4B-4C48-BA0B-101D97D0961E}" type="presParOf" srcId="{92C6B31A-A64B-46E5-8313-DCA8D49BA12F}" destId="{330ABE78-EC64-42A0-9D34-084FD620790A}" srcOrd="2" destOrd="0" presId="urn:microsoft.com/office/officeart/2018/5/layout/CenteredIconLabelDescriptionList"/>
    <dgm:cxn modelId="{1EE7B964-8877-4B80-BBBA-A4356DB5130D}" type="presParOf" srcId="{92C6B31A-A64B-46E5-8313-DCA8D49BA12F}" destId="{7D002339-1373-4C64-B7C3-3ED52E07113C}" srcOrd="3" destOrd="0" presId="urn:microsoft.com/office/officeart/2018/5/layout/CenteredIconLabelDescriptionList"/>
    <dgm:cxn modelId="{DF6C35E3-0F85-4751-850D-E8B50AF3E4EC}" type="presParOf" srcId="{92C6B31A-A64B-46E5-8313-DCA8D49BA12F}" destId="{A323062C-9B76-4136-A71B-DB651545EE82}" srcOrd="4" destOrd="0" presId="urn:microsoft.com/office/officeart/2018/5/layout/CenteredIconLabelDescriptionList"/>
    <dgm:cxn modelId="{BABE0347-1530-48D9-882E-2A2CA8B70C88}" type="presParOf" srcId="{3AF6ACD9-9B36-4A05-99D4-50F8F7763B8C}" destId="{FA2FD108-93E1-4677-B29C-19FEB7C5976E}" srcOrd="1" destOrd="0" presId="urn:microsoft.com/office/officeart/2018/5/layout/CenteredIconLabelDescriptionList"/>
    <dgm:cxn modelId="{C5FB1036-7773-40FE-906C-682EF29194FB}" type="presParOf" srcId="{3AF6ACD9-9B36-4A05-99D4-50F8F7763B8C}" destId="{99A44D23-F80C-4B5A-8959-1BA6D58E6689}" srcOrd="2" destOrd="0" presId="urn:microsoft.com/office/officeart/2018/5/layout/CenteredIconLabelDescriptionList"/>
    <dgm:cxn modelId="{E46B7CF3-6673-4BFE-803D-664AECC0F453}" type="presParOf" srcId="{99A44D23-F80C-4B5A-8959-1BA6D58E6689}" destId="{51B6E412-4DBD-43A1-BCC2-31AAEC21CD99}" srcOrd="0" destOrd="0" presId="urn:microsoft.com/office/officeart/2018/5/layout/CenteredIconLabelDescriptionList"/>
    <dgm:cxn modelId="{2D9612DE-01A2-4DD7-AC5E-FE653E76F29C}" type="presParOf" srcId="{99A44D23-F80C-4B5A-8959-1BA6D58E6689}" destId="{E70C31EC-7CCC-4F78-ACE8-D6BBECE4674A}" srcOrd="1" destOrd="0" presId="urn:microsoft.com/office/officeart/2018/5/layout/CenteredIconLabelDescriptionList"/>
    <dgm:cxn modelId="{4B7EA529-D58A-4782-B2E4-7061C44E31A2}" type="presParOf" srcId="{99A44D23-F80C-4B5A-8959-1BA6D58E6689}" destId="{594A7BF2-934F-4122-B89B-380FA32BA043}" srcOrd="2" destOrd="0" presId="urn:microsoft.com/office/officeart/2018/5/layout/CenteredIconLabelDescriptionList"/>
    <dgm:cxn modelId="{D693B6BB-3A05-4817-81FB-8EC947AB6440}" type="presParOf" srcId="{99A44D23-F80C-4B5A-8959-1BA6D58E6689}" destId="{C934247F-2306-4350-B13E-077EB5C210C1}" srcOrd="3" destOrd="0" presId="urn:microsoft.com/office/officeart/2018/5/layout/CenteredIconLabelDescriptionList"/>
    <dgm:cxn modelId="{8BE47DA6-609D-48F6-A04B-5CCDA0A4FFD0}" type="presParOf" srcId="{99A44D23-F80C-4B5A-8959-1BA6D58E6689}" destId="{9A5E533A-359B-40DD-AF7F-D86CB325DCB8}"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B27769-3CA1-49C0-8CBF-56BFC56CF028}"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FA03B15-D8CF-4730-BA9A-5E06D9E8E049}">
      <dgm:prSet/>
      <dgm:spPr/>
      <dgm:t>
        <a:bodyPr/>
        <a:lstStyle/>
        <a:p>
          <a:pPr>
            <a:defRPr b="1"/>
          </a:pPr>
          <a:r>
            <a:rPr lang="en-US"/>
            <a:t>Goal</a:t>
          </a:r>
        </a:p>
      </dgm:t>
    </dgm:pt>
    <dgm:pt modelId="{152B5B7E-C6C5-4D95-847D-9DE4B3A8B28D}" type="parTrans" cxnId="{A57FEC07-67CF-481F-9E9D-014B719AF34C}">
      <dgm:prSet/>
      <dgm:spPr/>
      <dgm:t>
        <a:bodyPr/>
        <a:lstStyle/>
        <a:p>
          <a:endParaRPr lang="en-US"/>
        </a:p>
      </dgm:t>
    </dgm:pt>
    <dgm:pt modelId="{8B2224CC-6003-4411-9CD7-2FEC52B9C4E6}" type="sibTrans" cxnId="{A57FEC07-67CF-481F-9E9D-014B719AF34C}">
      <dgm:prSet/>
      <dgm:spPr/>
      <dgm:t>
        <a:bodyPr/>
        <a:lstStyle/>
        <a:p>
          <a:endParaRPr lang="en-US"/>
        </a:p>
      </dgm:t>
    </dgm:pt>
    <dgm:pt modelId="{B9C6D126-A0B0-4B09-B1B0-92439499943C}">
      <dgm:prSet/>
      <dgm:spPr/>
      <dgm:t>
        <a:bodyPr/>
        <a:lstStyle/>
        <a:p>
          <a:r>
            <a:rPr lang="en-US"/>
            <a:t>Program imperatively, generate symbolic dataflow graph </a:t>
          </a:r>
        </a:p>
      </dgm:t>
    </dgm:pt>
    <dgm:pt modelId="{FA78E537-29A7-4BDD-9E6F-81112E8E0FF5}" type="parTrans" cxnId="{03C6A0CD-23F9-4040-B6D4-938F9026F1E6}">
      <dgm:prSet/>
      <dgm:spPr/>
      <dgm:t>
        <a:bodyPr/>
        <a:lstStyle/>
        <a:p>
          <a:endParaRPr lang="en-US"/>
        </a:p>
      </dgm:t>
    </dgm:pt>
    <dgm:pt modelId="{48B86E9D-AE66-4BC8-887F-65564ECBF1FE}" type="sibTrans" cxnId="{03C6A0CD-23F9-4040-B6D4-938F9026F1E6}">
      <dgm:prSet/>
      <dgm:spPr/>
      <dgm:t>
        <a:bodyPr/>
        <a:lstStyle/>
        <a:p>
          <a:endParaRPr lang="en-US"/>
        </a:p>
      </dgm:t>
    </dgm:pt>
    <dgm:pt modelId="{FE4A86FD-79FB-4A4B-B916-34665B311E9B}">
      <dgm:prSet/>
      <dgm:spPr/>
      <dgm:t>
        <a:bodyPr/>
        <a:lstStyle/>
        <a:p>
          <a:pPr>
            <a:defRPr b="1"/>
          </a:pPr>
          <a:r>
            <a:rPr lang="en-US"/>
            <a:t>Challenge</a:t>
          </a:r>
        </a:p>
      </dgm:t>
    </dgm:pt>
    <dgm:pt modelId="{1A011801-CC85-4776-90D7-0CDF2C63CAED}" type="parTrans" cxnId="{FE2CFC60-005A-4DCC-83E5-BEFAC3CDAFA6}">
      <dgm:prSet/>
      <dgm:spPr/>
      <dgm:t>
        <a:bodyPr/>
        <a:lstStyle/>
        <a:p>
          <a:endParaRPr lang="en-US"/>
        </a:p>
      </dgm:t>
    </dgm:pt>
    <dgm:pt modelId="{A76D6CBD-C37D-4912-8BDC-FFAB1C662C20}" type="sibTrans" cxnId="{FE2CFC60-005A-4DCC-83E5-BEFAC3CDAFA6}">
      <dgm:prSet/>
      <dgm:spPr/>
      <dgm:t>
        <a:bodyPr/>
        <a:lstStyle/>
        <a:p>
          <a:endParaRPr lang="en-US"/>
        </a:p>
      </dgm:t>
    </dgm:pt>
    <dgm:pt modelId="{F6253C6A-536B-478B-8DD6-6E9D3C7B7A71}">
      <dgm:prSet/>
      <dgm:spPr/>
      <dgm:t>
        <a:bodyPr/>
        <a:lstStyle/>
        <a:p>
          <a:r>
            <a:rPr lang="en-US"/>
            <a:t>Dynamic semantics of the programming language</a:t>
          </a:r>
        </a:p>
      </dgm:t>
    </dgm:pt>
    <dgm:pt modelId="{D08FC8FC-6161-4BAA-8802-FE0C6626FBD9}" type="parTrans" cxnId="{1E56B71B-7404-406E-8A6E-DD63CD1F1969}">
      <dgm:prSet/>
      <dgm:spPr/>
      <dgm:t>
        <a:bodyPr/>
        <a:lstStyle/>
        <a:p>
          <a:endParaRPr lang="en-US"/>
        </a:p>
      </dgm:t>
    </dgm:pt>
    <dgm:pt modelId="{0012ACAF-DB11-46F6-A36F-9659ADFC154E}" type="sibTrans" cxnId="{1E56B71B-7404-406E-8A6E-DD63CD1F1969}">
      <dgm:prSet/>
      <dgm:spPr/>
      <dgm:t>
        <a:bodyPr/>
        <a:lstStyle/>
        <a:p>
          <a:endParaRPr lang="en-US"/>
        </a:p>
      </dgm:t>
    </dgm:pt>
    <dgm:pt modelId="{46520F6B-9469-4BCA-A42A-8925F813F01E}">
      <dgm:prSet/>
      <dgm:spPr/>
      <dgm:t>
        <a:bodyPr/>
        <a:lstStyle/>
        <a:p>
          <a:r>
            <a:rPr lang="en-US"/>
            <a:t>Achieving the high performance</a:t>
          </a:r>
        </a:p>
      </dgm:t>
    </dgm:pt>
    <dgm:pt modelId="{32BE9376-9DD2-4D2A-A152-8CC15432DBEC}" type="parTrans" cxnId="{5C4140E5-7B40-4BC2-8E14-F25CF1BB8C57}">
      <dgm:prSet/>
      <dgm:spPr/>
      <dgm:t>
        <a:bodyPr/>
        <a:lstStyle/>
        <a:p>
          <a:endParaRPr lang="en-US"/>
        </a:p>
      </dgm:t>
    </dgm:pt>
    <dgm:pt modelId="{97019E1F-28E7-43ED-9FE0-5439CCDDD86A}" type="sibTrans" cxnId="{5C4140E5-7B40-4BC2-8E14-F25CF1BB8C57}">
      <dgm:prSet/>
      <dgm:spPr/>
      <dgm:t>
        <a:bodyPr/>
        <a:lstStyle/>
        <a:p>
          <a:endParaRPr lang="en-US"/>
        </a:p>
      </dgm:t>
    </dgm:pt>
    <dgm:pt modelId="{445A4911-0678-47F4-B8D2-CB5C5DF86122}" type="pres">
      <dgm:prSet presAssocID="{4DB27769-3CA1-49C0-8CBF-56BFC56CF028}" presName="root" presStyleCnt="0">
        <dgm:presLayoutVars>
          <dgm:dir/>
          <dgm:resizeHandles val="exact"/>
        </dgm:presLayoutVars>
      </dgm:prSet>
      <dgm:spPr/>
    </dgm:pt>
    <dgm:pt modelId="{583CB51A-9078-4EB9-B368-7C7DECAE0FB9}" type="pres">
      <dgm:prSet presAssocID="{6FA03B15-D8CF-4730-BA9A-5E06D9E8E049}" presName="compNode" presStyleCnt="0"/>
      <dgm:spPr/>
    </dgm:pt>
    <dgm:pt modelId="{92C406B6-97A9-4203-B983-FBC7A4384648}" type="pres">
      <dgm:prSet presAssocID="{6FA03B15-D8CF-4730-BA9A-5E06D9E8E049}"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pward trend"/>
        </a:ext>
      </dgm:extLst>
    </dgm:pt>
    <dgm:pt modelId="{11CD8979-8441-4999-BC25-339957D396BD}" type="pres">
      <dgm:prSet presAssocID="{6FA03B15-D8CF-4730-BA9A-5E06D9E8E049}" presName="iconSpace" presStyleCnt="0"/>
      <dgm:spPr/>
    </dgm:pt>
    <dgm:pt modelId="{6C6EE124-BDD0-4631-BF20-AD5803DCE02C}" type="pres">
      <dgm:prSet presAssocID="{6FA03B15-D8CF-4730-BA9A-5E06D9E8E049}" presName="parTx" presStyleLbl="revTx" presStyleIdx="0" presStyleCnt="4">
        <dgm:presLayoutVars>
          <dgm:chMax val="0"/>
          <dgm:chPref val="0"/>
        </dgm:presLayoutVars>
      </dgm:prSet>
      <dgm:spPr/>
    </dgm:pt>
    <dgm:pt modelId="{ED12C960-CE18-4CE9-B9DF-28CE10E9E8B9}" type="pres">
      <dgm:prSet presAssocID="{6FA03B15-D8CF-4730-BA9A-5E06D9E8E049}" presName="txSpace" presStyleCnt="0"/>
      <dgm:spPr/>
    </dgm:pt>
    <dgm:pt modelId="{C51BC2D1-7100-41AB-912E-E775C8322738}" type="pres">
      <dgm:prSet presAssocID="{6FA03B15-D8CF-4730-BA9A-5E06D9E8E049}" presName="desTx" presStyleLbl="revTx" presStyleIdx="1" presStyleCnt="4">
        <dgm:presLayoutVars/>
      </dgm:prSet>
      <dgm:spPr/>
    </dgm:pt>
    <dgm:pt modelId="{5D7DA08F-EFC3-437B-8C29-844A038B1921}" type="pres">
      <dgm:prSet presAssocID="{8B2224CC-6003-4411-9CD7-2FEC52B9C4E6}" presName="sibTrans" presStyleCnt="0"/>
      <dgm:spPr/>
    </dgm:pt>
    <dgm:pt modelId="{3AFFC019-56DA-47E9-94FC-8B939AB1E1CB}" type="pres">
      <dgm:prSet presAssocID="{FE4A86FD-79FB-4A4B-B916-34665B311E9B}" presName="compNode" presStyleCnt="0"/>
      <dgm:spPr/>
    </dgm:pt>
    <dgm:pt modelId="{B3166006-AE93-4226-B5FD-2B1FEF5BBDFC}" type="pres">
      <dgm:prSet presAssocID="{FE4A86FD-79FB-4A4B-B916-34665B311E9B}" presName="iconRect" presStyleLbl="node1" presStyleIdx="1" presStyleCnt="2"/>
      <dgm:spPr>
        <a:blipFill>
          <a:blip xmlns:r="http://schemas.openxmlformats.org/officeDocument/2006/relationships"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t="-3000" b="-3000"/>
          </a:stretch>
        </a:blipFill>
        <a:ln>
          <a:noFill/>
        </a:ln>
      </dgm:spPr>
      <dgm:extLst/>
    </dgm:pt>
    <dgm:pt modelId="{46F27376-E3FF-47BF-9492-9424E330B889}" type="pres">
      <dgm:prSet presAssocID="{FE4A86FD-79FB-4A4B-B916-34665B311E9B}" presName="iconSpace" presStyleCnt="0"/>
      <dgm:spPr/>
    </dgm:pt>
    <dgm:pt modelId="{AE6CA6CF-FA8F-4610-A613-0EEFA728152A}" type="pres">
      <dgm:prSet presAssocID="{FE4A86FD-79FB-4A4B-B916-34665B311E9B}" presName="parTx" presStyleLbl="revTx" presStyleIdx="2" presStyleCnt="4">
        <dgm:presLayoutVars>
          <dgm:chMax val="0"/>
          <dgm:chPref val="0"/>
        </dgm:presLayoutVars>
      </dgm:prSet>
      <dgm:spPr/>
    </dgm:pt>
    <dgm:pt modelId="{8DB6E87A-DAFD-4258-ACD3-C232F06C92C2}" type="pres">
      <dgm:prSet presAssocID="{FE4A86FD-79FB-4A4B-B916-34665B311E9B}" presName="txSpace" presStyleCnt="0"/>
      <dgm:spPr/>
    </dgm:pt>
    <dgm:pt modelId="{AFFAADF8-396A-4018-AC89-D7C3B63275D7}" type="pres">
      <dgm:prSet presAssocID="{FE4A86FD-79FB-4A4B-B916-34665B311E9B}" presName="desTx" presStyleLbl="revTx" presStyleIdx="3" presStyleCnt="4">
        <dgm:presLayoutVars/>
      </dgm:prSet>
      <dgm:spPr/>
    </dgm:pt>
  </dgm:ptLst>
  <dgm:cxnLst>
    <dgm:cxn modelId="{A57FEC07-67CF-481F-9E9D-014B719AF34C}" srcId="{4DB27769-3CA1-49C0-8CBF-56BFC56CF028}" destId="{6FA03B15-D8CF-4730-BA9A-5E06D9E8E049}" srcOrd="0" destOrd="0" parTransId="{152B5B7E-C6C5-4D95-847D-9DE4B3A8B28D}" sibTransId="{8B2224CC-6003-4411-9CD7-2FEC52B9C4E6}"/>
    <dgm:cxn modelId="{91285608-83B6-404D-9F39-36C9196321A0}" type="presOf" srcId="{B9C6D126-A0B0-4B09-B1B0-92439499943C}" destId="{C51BC2D1-7100-41AB-912E-E775C8322738}" srcOrd="0" destOrd="0" presId="urn:microsoft.com/office/officeart/2018/5/layout/CenteredIconLabelDescriptionList"/>
    <dgm:cxn modelId="{1E56B71B-7404-406E-8A6E-DD63CD1F1969}" srcId="{FE4A86FD-79FB-4A4B-B916-34665B311E9B}" destId="{F6253C6A-536B-478B-8DD6-6E9D3C7B7A71}" srcOrd="0" destOrd="0" parTransId="{D08FC8FC-6161-4BAA-8802-FE0C6626FBD9}" sibTransId="{0012ACAF-DB11-46F6-A36F-9659ADFC154E}"/>
    <dgm:cxn modelId="{FE2CFC60-005A-4DCC-83E5-BEFAC3CDAFA6}" srcId="{4DB27769-3CA1-49C0-8CBF-56BFC56CF028}" destId="{FE4A86FD-79FB-4A4B-B916-34665B311E9B}" srcOrd="1" destOrd="0" parTransId="{1A011801-CC85-4776-90D7-0CDF2C63CAED}" sibTransId="{A76D6CBD-C37D-4912-8BDC-FFAB1C662C20}"/>
    <dgm:cxn modelId="{12B4014F-019A-49F8-A1C0-95AA1EA5E6EA}" type="presOf" srcId="{6FA03B15-D8CF-4730-BA9A-5E06D9E8E049}" destId="{6C6EE124-BDD0-4631-BF20-AD5803DCE02C}" srcOrd="0" destOrd="0" presId="urn:microsoft.com/office/officeart/2018/5/layout/CenteredIconLabelDescriptionList"/>
    <dgm:cxn modelId="{7539A988-EEBD-4D3C-8457-A83E50F271D2}" type="presOf" srcId="{4DB27769-3CA1-49C0-8CBF-56BFC56CF028}" destId="{445A4911-0678-47F4-B8D2-CB5C5DF86122}" srcOrd="0" destOrd="0" presId="urn:microsoft.com/office/officeart/2018/5/layout/CenteredIconLabelDescriptionList"/>
    <dgm:cxn modelId="{05F95E8B-3C96-4EA9-BC55-8BF275CE74DF}" type="presOf" srcId="{46520F6B-9469-4BCA-A42A-8925F813F01E}" destId="{AFFAADF8-396A-4018-AC89-D7C3B63275D7}" srcOrd="0" destOrd="1" presId="urn:microsoft.com/office/officeart/2018/5/layout/CenteredIconLabelDescriptionList"/>
    <dgm:cxn modelId="{778FD3CA-BCC0-4A06-B64B-74D826B1CB37}" type="presOf" srcId="{F6253C6A-536B-478B-8DD6-6E9D3C7B7A71}" destId="{AFFAADF8-396A-4018-AC89-D7C3B63275D7}" srcOrd="0" destOrd="0" presId="urn:microsoft.com/office/officeart/2018/5/layout/CenteredIconLabelDescriptionList"/>
    <dgm:cxn modelId="{03C6A0CD-23F9-4040-B6D4-938F9026F1E6}" srcId="{6FA03B15-D8CF-4730-BA9A-5E06D9E8E049}" destId="{B9C6D126-A0B0-4B09-B1B0-92439499943C}" srcOrd="0" destOrd="0" parTransId="{FA78E537-29A7-4BDD-9E6F-81112E8E0FF5}" sibTransId="{48B86E9D-AE66-4BC8-887F-65564ECBF1FE}"/>
    <dgm:cxn modelId="{5C4140E5-7B40-4BC2-8E14-F25CF1BB8C57}" srcId="{FE4A86FD-79FB-4A4B-B916-34665B311E9B}" destId="{46520F6B-9469-4BCA-A42A-8925F813F01E}" srcOrd="1" destOrd="0" parTransId="{32BE9376-9DD2-4D2A-A152-8CC15432DBEC}" sibTransId="{97019E1F-28E7-43ED-9FE0-5439CCDDD86A}"/>
    <dgm:cxn modelId="{76BDC8E5-85DD-4FE4-8EB1-5B8D50C5FC1E}" type="presOf" srcId="{FE4A86FD-79FB-4A4B-B916-34665B311E9B}" destId="{AE6CA6CF-FA8F-4610-A613-0EEFA728152A}" srcOrd="0" destOrd="0" presId="urn:microsoft.com/office/officeart/2018/5/layout/CenteredIconLabelDescriptionList"/>
    <dgm:cxn modelId="{F25F0C08-6DF2-452B-8051-3733DEAC730D}" type="presParOf" srcId="{445A4911-0678-47F4-B8D2-CB5C5DF86122}" destId="{583CB51A-9078-4EB9-B368-7C7DECAE0FB9}" srcOrd="0" destOrd="0" presId="urn:microsoft.com/office/officeart/2018/5/layout/CenteredIconLabelDescriptionList"/>
    <dgm:cxn modelId="{511BDEE8-6CFC-4F20-B790-6C943DA2687A}" type="presParOf" srcId="{583CB51A-9078-4EB9-B368-7C7DECAE0FB9}" destId="{92C406B6-97A9-4203-B983-FBC7A4384648}" srcOrd="0" destOrd="0" presId="urn:microsoft.com/office/officeart/2018/5/layout/CenteredIconLabelDescriptionList"/>
    <dgm:cxn modelId="{E709AB6A-CC94-4D87-9438-D8F2BBE38465}" type="presParOf" srcId="{583CB51A-9078-4EB9-B368-7C7DECAE0FB9}" destId="{11CD8979-8441-4999-BC25-339957D396BD}" srcOrd="1" destOrd="0" presId="urn:microsoft.com/office/officeart/2018/5/layout/CenteredIconLabelDescriptionList"/>
    <dgm:cxn modelId="{7B47CF26-7721-42AA-A17C-9F94C2ADCC6B}" type="presParOf" srcId="{583CB51A-9078-4EB9-B368-7C7DECAE0FB9}" destId="{6C6EE124-BDD0-4631-BF20-AD5803DCE02C}" srcOrd="2" destOrd="0" presId="urn:microsoft.com/office/officeart/2018/5/layout/CenteredIconLabelDescriptionList"/>
    <dgm:cxn modelId="{6B81F8FE-F483-4C8E-BD77-1F195E5C04F8}" type="presParOf" srcId="{583CB51A-9078-4EB9-B368-7C7DECAE0FB9}" destId="{ED12C960-CE18-4CE9-B9DF-28CE10E9E8B9}" srcOrd="3" destOrd="0" presId="urn:microsoft.com/office/officeart/2018/5/layout/CenteredIconLabelDescriptionList"/>
    <dgm:cxn modelId="{462C72BD-88E9-4407-944C-8DEA71B14D2A}" type="presParOf" srcId="{583CB51A-9078-4EB9-B368-7C7DECAE0FB9}" destId="{C51BC2D1-7100-41AB-912E-E775C8322738}" srcOrd="4" destOrd="0" presId="urn:microsoft.com/office/officeart/2018/5/layout/CenteredIconLabelDescriptionList"/>
    <dgm:cxn modelId="{6E5D507D-8EC9-485E-A719-1EA63DBFC0F2}" type="presParOf" srcId="{445A4911-0678-47F4-B8D2-CB5C5DF86122}" destId="{5D7DA08F-EFC3-437B-8C29-844A038B1921}" srcOrd="1" destOrd="0" presId="urn:microsoft.com/office/officeart/2018/5/layout/CenteredIconLabelDescriptionList"/>
    <dgm:cxn modelId="{6E9E06B7-EF57-4752-84A0-395BDFFE1A6A}" type="presParOf" srcId="{445A4911-0678-47F4-B8D2-CB5C5DF86122}" destId="{3AFFC019-56DA-47E9-94FC-8B939AB1E1CB}" srcOrd="2" destOrd="0" presId="urn:microsoft.com/office/officeart/2018/5/layout/CenteredIconLabelDescriptionList"/>
    <dgm:cxn modelId="{9EA5DF5E-6D32-4E37-8915-2206F1028F28}" type="presParOf" srcId="{3AFFC019-56DA-47E9-94FC-8B939AB1E1CB}" destId="{B3166006-AE93-4226-B5FD-2B1FEF5BBDFC}" srcOrd="0" destOrd="0" presId="urn:microsoft.com/office/officeart/2018/5/layout/CenteredIconLabelDescriptionList"/>
    <dgm:cxn modelId="{8B7111B8-34E9-4E88-8EE6-1A76485F1602}" type="presParOf" srcId="{3AFFC019-56DA-47E9-94FC-8B939AB1E1CB}" destId="{46F27376-E3FF-47BF-9492-9424E330B889}" srcOrd="1" destOrd="0" presId="urn:microsoft.com/office/officeart/2018/5/layout/CenteredIconLabelDescriptionList"/>
    <dgm:cxn modelId="{3C8EB4AB-9DA5-4220-86B4-F8BAD8DBD6D8}" type="presParOf" srcId="{3AFFC019-56DA-47E9-94FC-8B939AB1E1CB}" destId="{AE6CA6CF-FA8F-4610-A613-0EEFA728152A}" srcOrd="2" destOrd="0" presId="urn:microsoft.com/office/officeart/2018/5/layout/CenteredIconLabelDescriptionList"/>
    <dgm:cxn modelId="{325966D8-5062-4B85-9B80-00839D90F1AB}" type="presParOf" srcId="{3AFFC019-56DA-47E9-94FC-8B939AB1E1CB}" destId="{8DB6E87A-DAFD-4258-ACD3-C232F06C92C2}" srcOrd="3" destOrd="0" presId="urn:microsoft.com/office/officeart/2018/5/layout/CenteredIconLabelDescriptionList"/>
    <dgm:cxn modelId="{36CA9D93-62AC-436D-B97C-1730A46F3337}" type="presParOf" srcId="{3AFFC019-56DA-47E9-94FC-8B939AB1E1CB}" destId="{AFFAADF8-396A-4018-AC89-D7C3B63275D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D02092-55C1-4EB3-A1D7-D9FFDB4D8C8F}"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53ED2474-2E56-42E6-A76B-74B91C34EC24}">
      <dgm:prSet/>
      <dgm:spPr/>
      <dgm:t>
        <a:bodyPr/>
        <a:lstStyle/>
        <a:p>
          <a:r>
            <a:rPr lang="en-US" dirty="0"/>
            <a:t>Make assumptions based on runtime profiling</a:t>
          </a:r>
        </a:p>
      </dgm:t>
    </dgm:pt>
    <dgm:pt modelId="{02AB9E0A-0477-442A-BDD3-67D6396473B8}" type="parTrans" cxnId="{84CFAD4B-D9E8-4ACA-92C2-2EF1D1EBC96D}">
      <dgm:prSet/>
      <dgm:spPr/>
      <dgm:t>
        <a:bodyPr/>
        <a:lstStyle/>
        <a:p>
          <a:endParaRPr lang="en-US"/>
        </a:p>
      </dgm:t>
    </dgm:pt>
    <dgm:pt modelId="{730FD95B-DA58-4D5D-A093-0475233635BB}" type="sibTrans" cxnId="{84CFAD4B-D9E8-4ACA-92C2-2EF1D1EBC96D}">
      <dgm:prSet/>
      <dgm:spPr/>
      <dgm:t>
        <a:bodyPr/>
        <a:lstStyle/>
        <a:p>
          <a:endParaRPr lang="en-US"/>
        </a:p>
      </dgm:t>
    </dgm:pt>
    <dgm:pt modelId="{EEEDCCC6-A102-406F-B6D2-F71EEE96C6B8}">
      <dgm:prSet/>
      <dgm:spPr/>
      <dgm:t>
        <a:bodyPr/>
        <a:lstStyle/>
        <a:p>
          <a:r>
            <a:rPr lang="en-US" dirty="0"/>
            <a:t>Generate and optimize graph based on assumptions </a:t>
          </a:r>
        </a:p>
      </dgm:t>
    </dgm:pt>
    <dgm:pt modelId="{EBEEB543-9905-45E1-98BE-6F9303DA8098}" type="parTrans" cxnId="{A878113F-3ECF-4DD5-A522-5C645E349920}">
      <dgm:prSet/>
      <dgm:spPr/>
      <dgm:t>
        <a:bodyPr/>
        <a:lstStyle/>
        <a:p>
          <a:endParaRPr lang="en-US"/>
        </a:p>
      </dgm:t>
    </dgm:pt>
    <dgm:pt modelId="{61B97CE2-F5F5-4EC6-B826-F48B98C02E37}" type="sibTrans" cxnId="{A878113F-3ECF-4DD5-A522-5C645E349920}">
      <dgm:prSet/>
      <dgm:spPr/>
      <dgm:t>
        <a:bodyPr/>
        <a:lstStyle/>
        <a:p>
          <a:endParaRPr lang="en-US"/>
        </a:p>
      </dgm:t>
    </dgm:pt>
    <dgm:pt modelId="{EEB6011F-92A5-47CE-B19C-DB5941942D34}">
      <dgm:prSet/>
      <dgm:spPr/>
      <dgm:t>
        <a:bodyPr/>
        <a:lstStyle/>
        <a:p>
          <a:r>
            <a:rPr lang="en-US" dirty="0"/>
            <a:t>If assumptions fail, fall back and </a:t>
          </a:r>
          <a:r>
            <a:rPr lang="en-US" altLang="zh-CN" dirty="0"/>
            <a:t>update </a:t>
          </a:r>
          <a:r>
            <a:rPr lang="en-US" dirty="0"/>
            <a:t>assumptions</a:t>
          </a:r>
        </a:p>
      </dgm:t>
    </dgm:pt>
    <dgm:pt modelId="{CEDE1829-8971-4A11-83DD-2A46DA2EF22E}" type="parTrans" cxnId="{21E8F9C6-5E55-4A34-B236-DA141D871A35}">
      <dgm:prSet/>
      <dgm:spPr/>
      <dgm:t>
        <a:bodyPr/>
        <a:lstStyle/>
        <a:p>
          <a:endParaRPr lang="en-US"/>
        </a:p>
      </dgm:t>
    </dgm:pt>
    <dgm:pt modelId="{8D42E2E0-A15A-4ADA-ADEA-D0E38E06C677}" type="sibTrans" cxnId="{21E8F9C6-5E55-4A34-B236-DA141D871A35}">
      <dgm:prSet/>
      <dgm:spPr/>
      <dgm:t>
        <a:bodyPr/>
        <a:lstStyle/>
        <a:p>
          <a:endParaRPr lang="en-US"/>
        </a:p>
      </dgm:t>
    </dgm:pt>
    <dgm:pt modelId="{990CC66B-DA70-4952-83EC-520EA12CC247}" type="pres">
      <dgm:prSet presAssocID="{C6D02092-55C1-4EB3-A1D7-D9FFDB4D8C8F}" presName="root" presStyleCnt="0">
        <dgm:presLayoutVars>
          <dgm:dir/>
          <dgm:resizeHandles val="exact"/>
        </dgm:presLayoutVars>
      </dgm:prSet>
      <dgm:spPr/>
    </dgm:pt>
    <dgm:pt modelId="{EBC22F9C-B067-4606-B397-CF19F237099C}" type="pres">
      <dgm:prSet presAssocID="{53ED2474-2E56-42E6-A76B-74B91C34EC24}" presName="compNode" presStyleCnt="0"/>
      <dgm:spPr/>
    </dgm:pt>
    <dgm:pt modelId="{000B60A5-4EFC-4154-8FB7-19C9E5B0874B}" type="pres">
      <dgm:prSet presAssocID="{53ED2474-2E56-42E6-A76B-74B91C34EC24}" presName="bgRect" presStyleLbl="bgShp" presStyleIdx="0" presStyleCnt="3"/>
      <dgm:spPr/>
    </dgm:pt>
    <dgm:pt modelId="{9F5BB575-5536-4EAF-A874-48C19A78BDB6}" type="pres">
      <dgm:prSet presAssocID="{53ED2474-2E56-42E6-A76B-74B91C34EC24}" presName="iconRect" presStyleLbl="node1" presStyleIdx="0" presStyleCnt="3"/>
      <dgm:spPr>
        <a:blipFill>
          <a:blip xmlns:r="http://schemas.openxmlformats.org/officeDocument/2006/relationships" r:embed="rId1"/>
          <a:srcRect/>
          <a:stretch>
            <a:fillRect t="-3000" b="-3000"/>
          </a:stretch>
        </a:blipFill>
        <a:ln>
          <a:noFill/>
        </a:ln>
      </dgm:spPr>
      <dgm:extLst/>
    </dgm:pt>
    <dgm:pt modelId="{7E14FBCB-81DE-408B-B921-D2682A128503}" type="pres">
      <dgm:prSet presAssocID="{53ED2474-2E56-42E6-A76B-74B91C34EC24}" presName="spaceRect" presStyleCnt="0"/>
      <dgm:spPr/>
    </dgm:pt>
    <dgm:pt modelId="{353D24D6-BCB8-4A6C-898A-6FFCC1B11B3B}" type="pres">
      <dgm:prSet presAssocID="{53ED2474-2E56-42E6-A76B-74B91C34EC24}" presName="parTx" presStyleLbl="revTx" presStyleIdx="0" presStyleCnt="3">
        <dgm:presLayoutVars>
          <dgm:chMax val="0"/>
          <dgm:chPref val="0"/>
        </dgm:presLayoutVars>
      </dgm:prSet>
      <dgm:spPr/>
    </dgm:pt>
    <dgm:pt modelId="{DDC4B311-2BFA-41EA-8B26-F485FCC7CF5E}" type="pres">
      <dgm:prSet presAssocID="{730FD95B-DA58-4D5D-A093-0475233635BB}" presName="sibTrans" presStyleCnt="0"/>
      <dgm:spPr/>
    </dgm:pt>
    <dgm:pt modelId="{B8430023-2471-44B2-94C2-6BE729760BAB}" type="pres">
      <dgm:prSet presAssocID="{EEEDCCC6-A102-406F-B6D2-F71EEE96C6B8}" presName="compNode" presStyleCnt="0"/>
      <dgm:spPr/>
    </dgm:pt>
    <dgm:pt modelId="{0B361427-BB63-4B80-97AB-D9D8DF0452AC}" type="pres">
      <dgm:prSet presAssocID="{EEEDCCC6-A102-406F-B6D2-F71EEE96C6B8}" presName="bgRect" presStyleLbl="bgShp" presStyleIdx="1" presStyleCnt="3"/>
      <dgm:spPr/>
    </dgm:pt>
    <dgm:pt modelId="{CA32FC00-4189-443B-B135-A7019C858749}" type="pres">
      <dgm:prSet presAssocID="{EEEDCCC6-A102-406F-B6D2-F71EEE96C6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pward trend"/>
        </a:ext>
      </dgm:extLst>
    </dgm:pt>
    <dgm:pt modelId="{2552406C-14AF-480E-870B-D1979DD35384}" type="pres">
      <dgm:prSet presAssocID="{EEEDCCC6-A102-406F-B6D2-F71EEE96C6B8}" presName="spaceRect" presStyleCnt="0"/>
      <dgm:spPr/>
    </dgm:pt>
    <dgm:pt modelId="{A92E8224-09DC-4EF7-85EE-29F4CDD853E4}" type="pres">
      <dgm:prSet presAssocID="{EEEDCCC6-A102-406F-B6D2-F71EEE96C6B8}" presName="parTx" presStyleLbl="revTx" presStyleIdx="1" presStyleCnt="3">
        <dgm:presLayoutVars>
          <dgm:chMax val="0"/>
          <dgm:chPref val="0"/>
        </dgm:presLayoutVars>
      </dgm:prSet>
      <dgm:spPr/>
    </dgm:pt>
    <dgm:pt modelId="{E27FA041-6DB6-41EB-B463-8F09DF536DB4}" type="pres">
      <dgm:prSet presAssocID="{61B97CE2-F5F5-4EC6-B826-F48B98C02E37}" presName="sibTrans" presStyleCnt="0"/>
      <dgm:spPr/>
    </dgm:pt>
    <dgm:pt modelId="{D59FA021-B164-48CC-A2D7-F0C100517112}" type="pres">
      <dgm:prSet presAssocID="{EEB6011F-92A5-47CE-B19C-DB5941942D34}" presName="compNode" presStyleCnt="0"/>
      <dgm:spPr/>
    </dgm:pt>
    <dgm:pt modelId="{D677D962-9118-4DD6-A0B6-C29285813557}" type="pres">
      <dgm:prSet presAssocID="{EEB6011F-92A5-47CE-B19C-DB5941942D34}" presName="bgRect" presStyleLbl="bgShp" presStyleIdx="2" presStyleCnt="3"/>
      <dgm:spPr/>
    </dgm:pt>
    <dgm:pt modelId="{C4A72EFA-392B-4655-8A48-72952FF9B491}" type="pres">
      <dgm:prSet presAssocID="{EEB6011F-92A5-47CE-B19C-DB5941942D34}"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arning"/>
        </a:ext>
      </dgm:extLst>
    </dgm:pt>
    <dgm:pt modelId="{8D471FB7-F1E0-423F-94E0-7DBD57AB9120}" type="pres">
      <dgm:prSet presAssocID="{EEB6011F-92A5-47CE-B19C-DB5941942D34}" presName="spaceRect" presStyleCnt="0"/>
      <dgm:spPr/>
    </dgm:pt>
    <dgm:pt modelId="{50777590-9C1D-43C5-8D39-00B8FE0935FC}" type="pres">
      <dgm:prSet presAssocID="{EEB6011F-92A5-47CE-B19C-DB5941942D34}" presName="parTx" presStyleLbl="revTx" presStyleIdx="2" presStyleCnt="3">
        <dgm:presLayoutVars>
          <dgm:chMax val="0"/>
          <dgm:chPref val="0"/>
        </dgm:presLayoutVars>
      </dgm:prSet>
      <dgm:spPr/>
    </dgm:pt>
  </dgm:ptLst>
  <dgm:cxnLst>
    <dgm:cxn modelId="{28ADE919-30F1-4D71-82B0-D1282BB16CC6}" type="presOf" srcId="{53ED2474-2E56-42E6-A76B-74B91C34EC24}" destId="{353D24D6-BCB8-4A6C-898A-6FFCC1B11B3B}" srcOrd="0" destOrd="0" presId="urn:microsoft.com/office/officeart/2018/2/layout/IconVerticalSolidList"/>
    <dgm:cxn modelId="{A878113F-3ECF-4DD5-A522-5C645E349920}" srcId="{C6D02092-55C1-4EB3-A1D7-D9FFDB4D8C8F}" destId="{EEEDCCC6-A102-406F-B6D2-F71EEE96C6B8}" srcOrd="1" destOrd="0" parTransId="{EBEEB543-9905-45E1-98BE-6F9303DA8098}" sibTransId="{61B97CE2-F5F5-4EC6-B826-F48B98C02E37}"/>
    <dgm:cxn modelId="{09470E42-FB40-4720-BF84-2B99613E3F9E}" type="presOf" srcId="{EEB6011F-92A5-47CE-B19C-DB5941942D34}" destId="{50777590-9C1D-43C5-8D39-00B8FE0935FC}" srcOrd="0" destOrd="0" presId="urn:microsoft.com/office/officeart/2018/2/layout/IconVerticalSolidList"/>
    <dgm:cxn modelId="{05AA8C68-26B3-45DE-9DCA-55484A87AE9F}" type="presOf" srcId="{EEEDCCC6-A102-406F-B6D2-F71EEE96C6B8}" destId="{A92E8224-09DC-4EF7-85EE-29F4CDD853E4}" srcOrd="0" destOrd="0" presId="urn:microsoft.com/office/officeart/2018/2/layout/IconVerticalSolidList"/>
    <dgm:cxn modelId="{E449094B-D5F6-45C1-9BB5-6A6D162DA49C}" type="presOf" srcId="{C6D02092-55C1-4EB3-A1D7-D9FFDB4D8C8F}" destId="{990CC66B-DA70-4952-83EC-520EA12CC247}" srcOrd="0" destOrd="0" presId="urn:microsoft.com/office/officeart/2018/2/layout/IconVerticalSolidList"/>
    <dgm:cxn modelId="{84CFAD4B-D9E8-4ACA-92C2-2EF1D1EBC96D}" srcId="{C6D02092-55C1-4EB3-A1D7-D9FFDB4D8C8F}" destId="{53ED2474-2E56-42E6-A76B-74B91C34EC24}" srcOrd="0" destOrd="0" parTransId="{02AB9E0A-0477-442A-BDD3-67D6396473B8}" sibTransId="{730FD95B-DA58-4D5D-A093-0475233635BB}"/>
    <dgm:cxn modelId="{21E8F9C6-5E55-4A34-B236-DA141D871A35}" srcId="{C6D02092-55C1-4EB3-A1D7-D9FFDB4D8C8F}" destId="{EEB6011F-92A5-47CE-B19C-DB5941942D34}" srcOrd="2" destOrd="0" parTransId="{CEDE1829-8971-4A11-83DD-2A46DA2EF22E}" sibTransId="{8D42E2E0-A15A-4ADA-ADEA-D0E38E06C677}"/>
    <dgm:cxn modelId="{5F8B0C76-F174-4CA1-A0E5-BCA45C28C613}" type="presParOf" srcId="{990CC66B-DA70-4952-83EC-520EA12CC247}" destId="{EBC22F9C-B067-4606-B397-CF19F237099C}" srcOrd="0" destOrd="0" presId="urn:microsoft.com/office/officeart/2018/2/layout/IconVerticalSolidList"/>
    <dgm:cxn modelId="{5CEA8872-C2B0-4C3B-A2A6-AF2A0A37F0E0}" type="presParOf" srcId="{EBC22F9C-B067-4606-B397-CF19F237099C}" destId="{000B60A5-4EFC-4154-8FB7-19C9E5B0874B}" srcOrd="0" destOrd="0" presId="urn:microsoft.com/office/officeart/2018/2/layout/IconVerticalSolidList"/>
    <dgm:cxn modelId="{911FC506-9FAE-4391-9E59-F875DD73518C}" type="presParOf" srcId="{EBC22F9C-B067-4606-B397-CF19F237099C}" destId="{9F5BB575-5536-4EAF-A874-48C19A78BDB6}" srcOrd="1" destOrd="0" presId="urn:microsoft.com/office/officeart/2018/2/layout/IconVerticalSolidList"/>
    <dgm:cxn modelId="{8BCC58E2-37F1-4051-A8DB-5622E633E535}" type="presParOf" srcId="{EBC22F9C-B067-4606-B397-CF19F237099C}" destId="{7E14FBCB-81DE-408B-B921-D2682A128503}" srcOrd="2" destOrd="0" presId="urn:microsoft.com/office/officeart/2018/2/layout/IconVerticalSolidList"/>
    <dgm:cxn modelId="{7F435399-43AC-423D-8217-6E0CE63FED66}" type="presParOf" srcId="{EBC22F9C-B067-4606-B397-CF19F237099C}" destId="{353D24D6-BCB8-4A6C-898A-6FFCC1B11B3B}" srcOrd="3" destOrd="0" presId="urn:microsoft.com/office/officeart/2018/2/layout/IconVerticalSolidList"/>
    <dgm:cxn modelId="{0FAC955E-6DD9-4D7D-84C4-7888C4C40834}" type="presParOf" srcId="{990CC66B-DA70-4952-83EC-520EA12CC247}" destId="{DDC4B311-2BFA-41EA-8B26-F485FCC7CF5E}" srcOrd="1" destOrd="0" presId="urn:microsoft.com/office/officeart/2018/2/layout/IconVerticalSolidList"/>
    <dgm:cxn modelId="{4B958C9B-9798-4087-9520-D22C7DD7899C}" type="presParOf" srcId="{990CC66B-DA70-4952-83EC-520EA12CC247}" destId="{B8430023-2471-44B2-94C2-6BE729760BAB}" srcOrd="2" destOrd="0" presId="urn:microsoft.com/office/officeart/2018/2/layout/IconVerticalSolidList"/>
    <dgm:cxn modelId="{2F269330-BB5E-4F9F-8933-BB41C07F91A3}" type="presParOf" srcId="{B8430023-2471-44B2-94C2-6BE729760BAB}" destId="{0B361427-BB63-4B80-97AB-D9D8DF0452AC}" srcOrd="0" destOrd="0" presId="urn:microsoft.com/office/officeart/2018/2/layout/IconVerticalSolidList"/>
    <dgm:cxn modelId="{94AB3E4F-39C7-4F50-BDB0-0C84698B0A1D}" type="presParOf" srcId="{B8430023-2471-44B2-94C2-6BE729760BAB}" destId="{CA32FC00-4189-443B-B135-A7019C858749}" srcOrd="1" destOrd="0" presId="urn:microsoft.com/office/officeart/2018/2/layout/IconVerticalSolidList"/>
    <dgm:cxn modelId="{E81A40A5-9850-4838-A767-6997868FDA43}" type="presParOf" srcId="{B8430023-2471-44B2-94C2-6BE729760BAB}" destId="{2552406C-14AF-480E-870B-D1979DD35384}" srcOrd="2" destOrd="0" presId="urn:microsoft.com/office/officeart/2018/2/layout/IconVerticalSolidList"/>
    <dgm:cxn modelId="{63DB1D1E-1569-464D-8188-141D1C8C7A59}" type="presParOf" srcId="{B8430023-2471-44B2-94C2-6BE729760BAB}" destId="{A92E8224-09DC-4EF7-85EE-29F4CDD853E4}" srcOrd="3" destOrd="0" presId="urn:microsoft.com/office/officeart/2018/2/layout/IconVerticalSolidList"/>
    <dgm:cxn modelId="{693DF703-D6B9-48F8-A502-E5138F206B5D}" type="presParOf" srcId="{990CC66B-DA70-4952-83EC-520EA12CC247}" destId="{E27FA041-6DB6-41EB-B463-8F09DF536DB4}" srcOrd="3" destOrd="0" presId="urn:microsoft.com/office/officeart/2018/2/layout/IconVerticalSolidList"/>
    <dgm:cxn modelId="{B33417B6-2830-427D-B9DF-9E619D656C4C}" type="presParOf" srcId="{990CC66B-DA70-4952-83EC-520EA12CC247}" destId="{D59FA021-B164-48CC-A2D7-F0C100517112}" srcOrd="4" destOrd="0" presId="urn:microsoft.com/office/officeart/2018/2/layout/IconVerticalSolidList"/>
    <dgm:cxn modelId="{0F9F22C4-B46E-444D-89B0-2FFDAE0B55F0}" type="presParOf" srcId="{D59FA021-B164-48CC-A2D7-F0C100517112}" destId="{D677D962-9118-4DD6-A0B6-C29285813557}" srcOrd="0" destOrd="0" presId="urn:microsoft.com/office/officeart/2018/2/layout/IconVerticalSolidList"/>
    <dgm:cxn modelId="{3E4DC429-B17A-4BBE-999B-7EC583426F1F}" type="presParOf" srcId="{D59FA021-B164-48CC-A2D7-F0C100517112}" destId="{C4A72EFA-392B-4655-8A48-72952FF9B491}" srcOrd="1" destOrd="0" presId="urn:microsoft.com/office/officeart/2018/2/layout/IconVerticalSolidList"/>
    <dgm:cxn modelId="{C52DB7DE-9B28-4E76-BD0F-9BED8D4752EB}" type="presParOf" srcId="{D59FA021-B164-48CC-A2D7-F0C100517112}" destId="{8D471FB7-F1E0-423F-94E0-7DBD57AB9120}" srcOrd="2" destOrd="0" presId="urn:microsoft.com/office/officeart/2018/2/layout/IconVerticalSolidList"/>
    <dgm:cxn modelId="{654453C1-06FF-4485-AE23-1200489C6726}" type="presParOf" srcId="{D59FA021-B164-48CC-A2D7-F0C100517112}" destId="{50777590-9C1D-43C5-8D39-00B8FE0935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AFD606-B09B-4EED-800F-603C3136D171}"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EC1454C-5EC6-4251-B9EA-8D622E3200A0}">
      <dgm:prSet/>
      <dgm:spPr/>
      <dgm:t>
        <a:bodyPr/>
        <a:lstStyle/>
        <a:p>
          <a:pPr>
            <a:defRPr b="1"/>
          </a:pPr>
          <a:r>
            <a:rPr lang="en-US"/>
            <a:t>Conditional branches</a:t>
          </a:r>
        </a:p>
      </dgm:t>
    </dgm:pt>
    <dgm:pt modelId="{F9C573C8-BA35-41B4-A1CE-174A52F062BD}" type="parTrans" cxnId="{E8EAD660-D872-4117-8B7D-DF1DE6CC75C0}">
      <dgm:prSet/>
      <dgm:spPr/>
      <dgm:t>
        <a:bodyPr/>
        <a:lstStyle/>
        <a:p>
          <a:endParaRPr lang="en-US"/>
        </a:p>
      </dgm:t>
    </dgm:pt>
    <dgm:pt modelId="{6220B654-1E4C-44C6-879E-A9AD9723A7A2}" type="sibTrans" cxnId="{E8EAD660-D872-4117-8B7D-DF1DE6CC75C0}">
      <dgm:prSet/>
      <dgm:spPr/>
      <dgm:t>
        <a:bodyPr/>
        <a:lstStyle/>
        <a:p>
          <a:endParaRPr lang="en-US"/>
        </a:p>
      </dgm:t>
    </dgm:pt>
    <dgm:pt modelId="{0C526588-965D-46CB-889D-32800DD272A7}">
      <dgm:prSet/>
      <dgm:spPr/>
      <dgm:t>
        <a:bodyPr/>
        <a:lstStyle/>
        <a:p>
          <a:r>
            <a:rPr lang="en-US" dirty="0"/>
            <a:t>By combining switch and merge primitives.</a:t>
          </a:r>
        </a:p>
        <a:p>
          <a:endParaRPr lang="en-US" dirty="0"/>
        </a:p>
        <a:p>
          <a:endParaRPr lang="en-US" dirty="0"/>
        </a:p>
      </dgm:t>
    </dgm:pt>
    <dgm:pt modelId="{4A080647-2327-42BB-AE18-734E6934298D}" type="parTrans" cxnId="{487F2EEE-A655-4230-B64A-83EBD423FA55}">
      <dgm:prSet/>
      <dgm:spPr/>
      <dgm:t>
        <a:bodyPr/>
        <a:lstStyle/>
        <a:p>
          <a:endParaRPr lang="en-US"/>
        </a:p>
      </dgm:t>
    </dgm:pt>
    <dgm:pt modelId="{BD60C947-258A-413E-8F1A-1A0239D54049}" type="sibTrans" cxnId="{487F2EEE-A655-4230-B64A-83EBD423FA55}">
      <dgm:prSet/>
      <dgm:spPr/>
      <dgm:t>
        <a:bodyPr/>
        <a:lstStyle/>
        <a:p>
          <a:endParaRPr lang="en-US"/>
        </a:p>
      </dgm:t>
    </dgm:pt>
    <dgm:pt modelId="{0A0F2476-81A9-45A7-A280-C58311F3AC7D}">
      <dgm:prSet/>
      <dgm:spPr/>
      <dgm:t>
        <a:bodyPr/>
        <a:lstStyle/>
        <a:p>
          <a:r>
            <a:rPr lang="en-US" altLang="zh-CN" b="1" dirty="0"/>
            <a:t>if → </a:t>
          </a:r>
          <a:r>
            <a:rPr lang="en-US" b="1" dirty="0" err="1"/>
            <a:t>SwitchOp</a:t>
          </a:r>
          <a:r>
            <a:rPr lang="en-US" dirty="0"/>
            <a:t> and </a:t>
          </a:r>
          <a:r>
            <a:rPr lang="en-US" b="1" dirty="0" err="1"/>
            <a:t>MergeOp</a:t>
          </a:r>
          <a:endParaRPr lang="en-US" b="1" dirty="0"/>
        </a:p>
      </dgm:t>
    </dgm:pt>
    <dgm:pt modelId="{7CD26D4E-CE24-4579-977A-D71B9694A1EF}" type="parTrans" cxnId="{35AD95E0-6405-4A7B-98C8-A7C39F0718DE}">
      <dgm:prSet/>
      <dgm:spPr/>
      <dgm:t>
        <a:bodyPr/>
        <a:lstStyle/>
        <a:p>
          <a:endParaRPr lang="en-US"/>
        </a:p>
      </dgm:t>
    </dgm:pt>
    <dgm:pt modelId="{C385F63F-6806-4D55-A55E-30401AB94A82}" type="sibTrans" cxnId="{35AD95E0-6405-4A7B-98C8-A7C39F0718DE}">
      <dgm:prSet/>
      <dgm:spPr/>
      <dgm:t>
        <a:bodyPr/>
        <a:lstStyle/>
        <a:p>
          <a:endParaRPr lang="en-US"/>
        </a:p>
      </dgm:t>
    </dgm:pt>
    <dgm:pt modelId="{124321B1-60A1-436B-A138-78049687B9C3}">
      <dgm:prSet/>
      <dgm:spPr/>
      <dgm:t>
        <a:bodyPr/>
        <a:lstStyle/>
        <a:p>
          <a:pPr>
            <a:defRPr b="1"/>
          </a:pPr>
          <a:r>
            <a:rPr lang="en-US"/>
            <a:t>Loop constructs</a:t>
          </a:r>
        </a:p>
      </dgm:t>
    </dgm:pt>
    <dgm:pt modelId="{6AEBAC84-D57B-4FE3-B6CD-4A55E524D1CF}" type="parTrans" cxnId="{9BF451FC-0438-4BC0-990F-7392C6297E01}">
      <dgm:prSet/>
      <dgm:spPr/>
      <dgm:t>
        <a:bodyPr/>
        <a:lstStyle/>
        <a:p>
          <a:endParaRPr lang="en-US"/>
        </a:p>
      </dgm:t>
    </dgm:pt>
    <dgm:pt modelId="{16011DF6-2A6A-426C-8C79-0BD31D4AE2BF}" type="sibTrans" cxnId="{9BF451FC-0438-4BC0-990F-7392C6297E01}">
      <dgm:prSet/>
      <dgm:spPr/>
      <dgm:t>
        <a:bodyPr/>
        <a:lstStyle/>
        <a:p>
          <a:endParaRPr lang="en-US"/>
        </a:p>
      </dgm:t>
    </dgm:pt>
    <dgm:pt modelId="{0C031629-EEDE-43D7-A879-3A93E8E0178F}">
      <dgm:prSet/>
      <dgm:spPr/>
      <dgm:t>
        <a:bodyPr/>
        <a:lstStyle/>
        <a:p>
          <a:r>
            <a:rPr lang="en-US" dirty="0"/>
            <a:t>By combining the switch and merge primitives together with loop context primitives that hold iteration frames.</a:t>
          </a:r>
        </a:p>
        <a:p>
          <a:endParaRPr lang="en-US" dirty="0"/>
        </a:p>
      </dgm:t>
    </dgm:pt>
    <dgm:pt modelId="{8B35F1BC-0E9D-4772-9DE2-0034F6595453}" type="parTrans" cxnId="{2E74BA35-C8E7-4EF2-BCF2-C2BD874B375A}">
      <dgm:prSet/>
      <dgm:spPr/>
      <dgm:t>
        <a:bodyPr/>
        <a:lstStyle/>
        <a:p>
          <a:endParaRPr lang="en-US"/>
        </a:p>
      </dgm:t>
    </dgm:pt>
    <dgm:pt modelId="{EC19CF8A-F646-439C-9B40-9FBDE70C6ECB}" type="sibTrans" cxnId="{2E74BA35-C8E7-4EF2-BCF2-C2BD874B375A}">
      <dgm:prSet/>
      <dgm:spPr/>
      <dgm:t>
        <a:bodyPr/>
        <a:lstStyle/>
        <a:p>
          <a:endParaRPr lang="en-US"/>
        </a:p>
      </dgm:t>
    </dgm:pt>
    <dgm:pt modelId="{7A6329B3-056B-44E3-A337-E82E269EA30C}">
      <dgm:prSet/>
      <dgm:spPr/>
      <dgm:t>
        <a:bodyPr/>
        <a:lstStyle/>
        <a:p>
          <a:r>
            <a:rPr lang="en-US" b="1" dirty="0"/>
            <a:t>while , for </a:t>
          </a:r>
          <a:r>
            <a:rPr lang="en-US" altLang="zh-CN" b="1" dirty="0"/>
            <a:t>→</a:t>
          </a:r>
          <a:r>
            <a:rPr lang="en-US" b="1" dirty="0"/>
            <a:t> </a:t>
          </a:r>
          <a:r>
            <a:rPr lang="en-US" b="1" dirty="0" err="1"/>
            <a:t>NextIterationOp</a:t>
          </a:r>
          <a:endParaRPr lang="en-US" b="1" dirty="0"/>
        </a:p>
      </dgm:t>
    </dgm:pt>
    <dgm:pt modelId="{FF6B78BC-AC86-4A0C-A392-ADEDA9044116}" type="parTrans" cxnId="{82F86C20-8793-47F8-B047-4F0CA9499B01}">
      <dgm:prSet/>
      <dgm:spPr/>
      <dgm:t>
        <a:bodyPr/>
        <a:lstStyle/>
        <a:p>
          <a:endParaRPr lang="en-US"/>
        </a:p>
      </dgm:t>
    </dgm:pt>
    <dgm:pt modelId="{013C9AEE-C23B-46A6-BC99-5783BD57F726}" type="sibTrans" cxnId="{82F86C20-8793-47F8-B047-4F0CA9499B01}">
      <dgm:prSet/>
      <dgm:spPr/>
      <dgm:t>
        <a:bodyPr/>
        <a:lstStyle/>
        <a:p>
          <a:endParaRPr lang="en-US"/>
        </a:p>
      </dgm:t>
    </dgm:pt>
    <dgm:pt modelId="{78FC4973-6C3E-4A8B-BF15-2909E9EA8C88}">
      <dgm:prSet/>
      <dgm:spPr/>
      <dgm:t>
        <a:bodyPr/>
        <a:lstStyle/>
        <a:p>
          <a:pPr>
            <a:defRPr b="1"/>
          </a:pPr>
          <a:r>
            <a:rPr lang="en-US"/>
            <a:t>Function calls </a:t>
          </a:r>
        </a:p>
      </dgm:t>
    </dgm:pt>
    <dgm:pt modelId="{295F5B9D-3BA2-45E0-B0A1-2FE0923B8BCE}" type="parTrans" cxnId="{920B521C-F622-4CDF-9816-3B167523880D}">
      <dgm:prSet/>
      <dgm:spPr/>
      <dgm:t>
        <a:bodyPr/>
        <a:lstStyle/>
        <a:p>
          <a:endParaRPr lang="en-US"/>
        </a:p>
      </dgm:t>
    </dgm:pt>
    <dgm:pt modelId="{72CDD4AD-FD4F-488C-A565-A49C75319CEB}" type="sibTrans" cxnId="{920B521C-F622-4CDF-9816-3B167523880D}">
      <dgm:prSet/>
      <dgm:spPr/>
      <dgm:t>
        <a:bodyPr/>
        <a:lstStyle/>
        <a:p>
          <a:endParaRPr lang="en-US"/>
        </a:p>
      </dgm:t>
    </dgm:pt>
    <dgm:pt modelId="{E6823C6E-0E06-474D-9749-0BAA0E9C971A}">
      <dgm:prSet/>
      <dgm:spPr/>
      <dgm:t>
        <a:bodyPr/>
        <a:lstStyle/>
        <a:p>
          <a:r>
            <a:rPr lang="en-US" dirty="0"/>
            <a:t>Generate a separate graph for the callee function, and insert a function invocation operation that points to that graph</a:t>
          </a:r>
        </a:p>
        <a:p>
          <a:endParaRPr lang="en-US" b="1" dirty="0"/>
        </a:p>
      </dgm:t>
    </dgm:pt>
    <dgm:pt modelId="{A26C7BA9-4FDC-4108-86F2-287AE9A5D106}" type="parTrans" cxnId="{D4CB061A-74C8-4C7F-A12E-5D9752EDA5A8}">
      <dgm:prSet/>
      <dgm:spPr/>
      <dgm:t>
        <a:bodyPr/>
        <a:lstStyle/>
        <a:p>
          <a:endParaRPr lang="en-US"/>
        </a:p>
      </dgm:t>
    </dgm:pt>
    <dgm:pt modelId="{F021130D-DBF3-455E-B2E2-4E07A1FD75CE}" type="sibTrans" cxnId="{D4CB061A-74C8-4C7F-A12E-5D9752EDA5A8}">
      <dgm:prSet/>
      <dgm:spPr/>
      <dgm:t>
        <a:bodyPr/>
        <a:lstStyle/>
        <a:p>
          <a:endParaRPr lang="en-US"/>
        </a:p>
      </dgm:t>
    </dgm:pt>
    <dgm:pt modelId="{F1BF37AD-1A00-4BB9-A2BF-CC301B36610E}">
      <dgm:prSet/>
      <dgm:spPr/>
      <dgm:t>
        <a:bodyPr/>
        <a:lstStyle/>
        <a:p>
          <a:r>
            <a:rPr lang="en-US" b="1" dirty="0" err="1"/>
            <a:t>InvokeOp</a:t>
          </a:r>
          <a:endParaRPr lang="en-US" b="1" dirty="0"/>
        </a:p>
      </dgm:t>
    </dgm:pt>
    <dgm:pt modelId="{00F712DD-532D-4503-B72A-A847E0BD21D2}" type="parTrans" cxnId="{346F787D-2DCE-4B5D-8ECB-211EC8D1951B}">
      <dgm:prSet/>
      <dgm:spPr/>
      <dgm:t>
        <a:bodyPr/>
        <a:lstStyle/>
        <a:p>
          <a:endParaRPr lang="en-US"/>
        </a:p>
      </dgm:t>
    </dgm:pt>
    <dgm:pt modelId="{ADF39E09-35F2-45A9-A30F-1904EB1DABE3}" type="sibTrans" cxnId="{346F787D-2DCE-4B5D-8ECB-211EC8D1951B}">
      <dgm:prSet/>
      <dgm:spPr/>
      <dgm:t>
        <a:bodyPr/>
        <a:lstStyle/>
        <a:p>
          <a:endParaRPr lang="en-US"/>
        </a:p>
      </dgm:t>
    </dgm:pt>
    <dgm:pt modelId="{06568F9E-7BD7-4C5F-9D93-7C2C3DF24C96}" type="pres">
      <dgm:prSet presAssocID="{C8AFD606-B09B-4EED-800F-603C3136D171}" presName="root" presStyleCnt="0">
        <dgm:presLayoutVars>
          <dgm:dir/>
          <dgm:resizeHandles val="exact"/>
        </dgm:presLayoutVars>
      </dgm:prSet>
      <dgm:spPr/>
    </dgm:pt>
    <dgm:pt modelId="{FE78FD1F-C8A5-438B-AE3C-806DDD0C1612}" type="pres">
      <dgm:prSet presAssocID="{2EC1454C-5EC6-4251-B9EA-8D622E3200A0}" presName="compNode" presStyleCnt="0"/>
      <dgm:spPr/>
    </dgm:pt>
    <dgm:pt modelId="{44697D05-D8B2-4A2C-A91A-E98E3389E21F}" type="pres">
      <dgm:prSet presAssocID="{2EC1454C-5EC6-4251-B9EA-8D622E3200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A54ACDDB-25A8-4C50-86AC-5808BC82A9B0}" type="pres">
      <dgm:prSet presAssocID="{2EC1454C-5EC6-4251-B9EA-8D622E3200A0}" presName="iconSpace" presStyleCnt="0"/>
      <dgm:spPr/>
    </dgm:pt>
    <dgm:pt modelId="{23E85242-52DD-46ED-9761-94A0782EC6A7}" type="pres">
      <dgm:prSet presAssocID="{2EC1454C-5EC6-4251-B9EA-8D622E3200A0}" presName="parTx" presStyleLbl="revTx" presStyleIdx="0" presStyleCnt="6">
        <dgm:presLayoutVars>
          <dgm:chMax val="0"/>
          <dgm:chPref val="0"/>
        </dgm:presLayoutVars>
      </dgm:prSet>
      <dgm:spPr/>
    </dgm:pt>
    <dgm:pt modelId="{8700AF07-6E19-4BA9-97F0-8589F0A3FE3F}" type="pres">
      <dgm:prSet presAssocID="{2EC1454C-5EC6-4251-B9EA-8D622E3200A0}" presName="txSpace" presStyleCnt="0"/>
      <dgm:spPr/>
    </dgm:pt>
    <dgm:pt modelId="{09ECCA4D-B959-4153-9AAD-161077C4D9D5}" type="pres">
      <dgm:prSet presAssocID="{2EC1454C-5EC6-4251-B9EA-8D622E3200A0}" presName="desTx" presStyleLbl="revTx" presStyleIdx="1" presStyleCnt="6">
        <dgm:presLayoutVars/>
      </dgm:prSet>
      <dgm:spPr/>
    </dgm:pt>
    <dgm:pt modelId="{07FA8841-5ABC-49BD-9AEC-CFCBF416C295}" type="pres">
      <dgm:prSet presAssocID="{6220B654-1E4C-44C6-879E-A9AD9723A7A2}" presName="sibTrans" presStyleCnt="0"/>
      <dgm:spPr/>
    </dgm:pt>
    <dgm:pt modelId="{FF542F8E-DDB9-4EF2-97E9-9C4EADF9E1AD}" type="pres">
      <dgm:prSet presAssocID="{124321B1-60A1-436B-A138-78049687B9C3}" presName="compNode" presStyleCnt="0"/>
      <dgm:spPr/>
    </dgm:pt>
    <dgm:pt modelId="{2DAC366D-4B84-427F-A2E7-6269DE4C8134}" type="pres">
      <dgm:prSet presAssocID="{124321B1-60A1-436B-A138-78049687B9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0B016B89-D925-453E-B35A-C7CBF77630B5}" type="pres">
      <dgm:prSet presAssocID="{124321B1-60A1-436B-A138-78049687B9C3}" presName="iconSpace" presStyleCnt="0"/>
      <dgm:spPr/>
    </dgm:pt>
    <dgm:pt modelId="{6C1063F3-B86D-40D1-98AB-A01EA4138610}" type="pres">
      <dgm:prSet presAssocID="{124321B1-60A1-436B-A138-78049687B9C3}" presName="parTx" presStyleLbl="revTx" presStyleIdx="2" presStyleCnt="6">
        <dgm:presLayoutVars>
          <dgm:chMax val="0"/>
          <dgm:chPref val="0"/>
        </dgm:presLayoutVars>
      </dgm:prSet>
      <dgm:spPr/>
    </dgm:pt>
    <dgm:pt modelId="{6C0F247C-99B5-4938-9649-6516098CA522}" type="pres">
      <dgm:prSet presAssocID="{124321B1-60A1-436B-A138-78049687B9C3}" presName="txSpace" presStyleCnt="0"/>
      <dgm:spPr/>
    </dgm:pt>
    <dgm:pt modelId="{E45D8E2C-E1C5-4E4D-B4AF-BEA105913D96}" type="pres">
      <dgm:prSet presAssocID="{124321B1-60A1-436B-A138-78049687B9C3}" presName="desTx" presStyleLbl="revTx" presStyleIdx="3" presStyleCnt="6">
        <dgm:presLayoutVars/>
      </dgm:prSet>
      <dgm:spPr/>
    </dgm:pt>
    <dgm:pt modelId="{114981F4-4ADE-465F-9A10-DDB89D9C7C49}" type="pres">
      <dgm:prSet presAssocID="{16011DF6-2A6A-426C-8C79-0BD31D4AE2BF}" presName="sibTrans" presStyleCnt="0"/>
      <dgm:spPr/>
    </dgm:pt>
    <dgm:pt modelId="{59C96E4B-568A-4A95-859B-216D0E9C55C3}" type="pres">
      <dgm:prSet presAssocID="{78FC4973-6C3E-4A8B-BF15-2909E9EA8C88}" presName="compNode" presStyleCnt="0"/>
      <dgm:spPr/>
    </dgm:pt>
    <dgm:pt modelId="{10D64D56-A65D-4F39-8DF6-58DDA2C62410}" type="pres">
      <dgm:prSet presAssocID="{78FC4973-6C3E-4A8B-BF15-2909E9EA8C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3B035852-D2B5-4CE8-9238-C230CD5DC487}" type="pres">
      <dgm:prSet presAssocID="{78FC4973-6C3E-4A8B-BF15-2909E9EA8C88}" presName="iconSpace" presStyleCnt="0"/>
      <dgm:spPr/>
    </dgm:pt>
    <dgm:pt modelId="{571C396B-78B1-4272-AAC3-AC772FCCB8A9}" type="pres">
      <dgm:prSet presAssocID="{78FC4973-6C3E-4A8B-BF15-2909E9EA8C88}" presName="parTx" presStyleLbl="revTx" presStyleIdx="4" presStyleCnt="6">
        <dgm:presLayoutVars>
          <dgm:chMax val="0"/>
          <dgm:chPref val="0"/>
        </dgm:presLayoutVars>
      </dgm:prSet>
      <dgm:spPr/>
    </dgm:pt>
    <dgm:pt modelId="{B2D798FE-414F-418D-B5D7-60072D4E0286}" type="pres">
      <dgm:prSet presAssocID="{78FC4973-6C3E-4A8B-BF15-2909E9EA8C88}" presName="txSpace" presStyleCnt="0"/>
      <dgm:spPr/>
    </dgm:pt>
    <dgm:pt modelId="{388EE011-4C86-4500-8C58-C2D91ED00F3F}" type="pres">
      <dgm:prSet presAssocID="{78FC4973-6C3E-4A8B-BF15-2909E9EA8C88}" presName="desTx" presStyleLbl="revTx" presStyleIdx="5" presStyleCnt="6">
        <dgm:presLayoutVars/>
      </dgm:prSet>
      <dgm:spPr/>
    </dgm:pt>
  </dgm:ptLst>
  <dgm:cxnLst>
    <dgm:cxn modelId="{912D8E15-56FF-4C0D-A915-AE19AA00BD78}" type="presOf" srcId="{7A6329B3-056B-44E3-A337-E82E269EA30C}" destId="{E45D8E2C-E1C5-4E4D-B4AF-BEA105913D96}" srcOrd="0" destOrd="1" presId="urn:microsoft.com/office/officeart/2018/5/layout/CenteredIconLabelDescriptionList"/>
    <dgm:cxn modelId="{D4CB061A-74C8-4C7F-A12E-5D9752EDA5A8}" srcId="{78FC4973-6C3E-4A8B-BF15-2909E9EA8C88}" destId="{E6823C6E-0E06-474D-9749-0BAA0E9C971A}" srcOrd="0" destOrd="0" parTransId="{A26C7BA9-4FDC-4108-86F2-287AE9A5D106}" sibTransId="{F021130D-DBF3-455E-B2E2-4E07A1FD75CE}"/>
    <dgm:cxn modelId="{920B521C-F622-4CDF-9816-3B167523880D}" srcId="{C8AFD606-B09B-4EED-800F-603C3136D171}" destId="{78FC4973-6C3E-4A8B-BF15-2909E9EA8C88}" srcOrd="2" destOrd="0" parTransId="{295F5B9D-3BA2-45E0-B0A1-2FE0923B8BCE}" sibTransId="{72CDD4AD-FD4F-488C-A565-A49C75319CEB}"/>
    <dgm:cxn modelId="{82F86C20-8793-47F8-B047-4F0CA9499B01}" srcId="{124321B1-60A1-436B-A138-78049687B9C3}" destId="{7A6329B3-056B-44E3-A337-E82E269EA30C}" srcOrd="1" destOrd="0" parTransId="{FF6B78BC-AC86-4A0C-A392-ADEDA9044116}" sibTransId="{013C9AEE-C23B-46A6-BC99-5783BD57F726}"/>
    <dgm:cxn modelId="{1DA4F720-AFD2-452C-81F1-F8BB77B6D96E}" type="presOf" srcId="{0C031629-EEDE-43D7-A879-3A93E8E0178F}" destId="{E45D8E2C-E1C5-4E4D-B4AF-BEA105913D96}" srcOrd="0" destOrd="0" presId="urn:microsoft.com/office/officeart/2018/5/layout/CenteredIconLabelDescriptionList"/>
    <dgm:cxn modelId="{32889128-2942-4992-A73F-F1EB44692A2A}" type="presOf" srcId="{124321B1-60A1-436B-A138-78049687B9C3}" destId="{6C1063F3-B86D-40D1-98AB-A01EA4138610}" srcOrd="0" destOrd="0" presId="urn:microsoft.com/office/officeart/2018/5/layout/CenteredIconLabelDescriptionList"/>
    <dgm:cxn modelId="{2E74BA35-C8E7-4EF2-BCF2-C2BD874B375A}" srcId="{124321B1-60A1-436B-A138-78049687B9C3}" destId="{0C031629-EEDE-43D7-A879-3A93E8E0178F}" srcOrd="0" destOrd="0" parTransId="{8B35F1BC-0E9D-4772-9DE2-0034F6595453}" sibTransId="{EC19CF8A-F646-439C-9B40-9FBDE70C6ECB}"/>
    <dgm:cxn modelId="{E8EAD660-D872-4117-8B7D-DF1DE6CC75C0}" srcId="{C8AFD606-B09B-4EED-800F-603C3136D171}" destId="{2EC1454C-5EC6-4251-B9EA-8D622E3200A0}" srcOrd="0" destOrd="0" parTransId="{F9C573C8-BA35-41B4-A1CE-174A52F062BD}" sibTransId="{6220B654-1E4C-44C6-879E-A9AD9723A7A2}"/>
    <dgm:cxn modelId="{A638C96C-0122-4F40-99ED-355CA1F0029A}" type="presOf" srcId="{F1BF37AD-1A00-4BB9-A2BF-CC301B36610E}" destId="{388EE011-4C86-4500-8C58-C2D91ED00F3F}" srcOrd="0" destOrd="1" presId="urn:microsoft.com/office/officeart/2018/5/layout/CenteredIconLabelDescriptionList"/>
    <dgm:cxn modelId="{1AB30D6E-BB73-4A70-B909-EA79804BF4EF}" type="presOf" srcId="{C8AFD606-B09B-4EED-800F-603C3136D171}" destId="{06568F9E-7BD7-4C5F-9D93-7C2C3DF24C96}" srcOrd="0" destOrd="0" presId="urn:microsoft.com/office/officeart/2018/5/layout/CenteredIconLabelDescriptionList"/>
    <dgm:cxn modelId="{346F787D-2DCE-4B5D-8ECB-211EC8D1951B}" srcId="{78FC4973-6C3E-4A8B-BF15-2909E9EA8C88}" destId="{F1BF37AD-1A00-4BB9-A2BF-CC301B36610E}" srcOrd="1" destOrd="0" parTransId="{00F712DD-532D-4503-B72A-A847E0BD21D2}" sibTransId="{ADF39E09-35F2-45A9-A30F-1904EB1DABE3}"/>
    <dgm:cxn modelId="{4A492985-0866-4DB8-ADFE-1F11677B3EBE}" type="presOf" srcId="{78FC4973-6C3E-4A8B-BF15-2909E9EA8C88}" destId="{571C396B-78B1-4272-AAC3-AC772FCCB8A9}" srcOrd="0" destOrd="0" presId="urn:microsoft.com/office/officeart/2018/5/layout/CenteredIconLabelDescriptionList"/>
    <dgm:cxn modelId="{0EC5168A-09B7-403D-881A-7E6BDD1A4C6E}" type="presOf" srcId="{0C526588-965D-46CB-889D-32800DD272A7}" destId="{09ECCA4D-B959-4153-9AAD-161077C4D9D5}" srcOrd="0" destOrd="0" presId="urn:microsoft.com/office/officeart/2018/5/layout/CenteredIconLabelDescriptionList"/>
    <dgm:cxn modelId="{441B76A7-67B7-44E4-B655-521EF7D07BC1}" type="presOf" srcId="{0A0F2476-81A9-45A7-A280-C58311F3AC7D}" destId="{09ECCA4D-B959-4153-9AAD-161077C4D9D5}" srcOrd="0" destOrd="1" presId="urn:microsoft.com/office/officeart/2018/5/layout/CenteredIconLabelDescriptionList"/>
    <dgm:cxn modelId="{26904ABD-1AFD-4A29-B38D-A0D977E0BBEB}" type="presOf" srcId="{2EC1454C-5EC6-4251-B9EA-8D622E3200A0}" destId="{23E85242-52DD-46ED-9761-94A0782EC6A7}" srcOrd="0" destOrd="0" presId="urn:microsoft.com/office/officeart/2018/5/layout/CenteredIconLabelDescriptionList"/>
    <dgm:cxn modelId="{35AD95E0-6405-4A7B-98C8-A7C39F0718DE}" srcId="{2EC1454C-5EC6-4251-B9EA-8D622E3200A0}" destId="{0A0F2476-81A9-45A7-A280-C58311F3AC7D}" srcOrd="1" destOrd="0" parTransId="{7CD26D4E-CE24-4579-977A-D71B9694A1EF}" sibTransId="{C385F63F-6806-4D55-A55E-30401AB94A82}"/>
    <dgm:cxn modelId="{15F2FAEB-5D65-42F1-B752-561D6634CE14}" type="presOf" srcId="{E6823C6E-0E06-474D-9749-0BAA0E9C971A}" destId="{388EE011-4C86-4500-8C58-C2D91ED00F3F}" srcOrd="0" destOrd="0" presId="urn:microsoft.com/office/officeart/2018/5/layout/CenteredIconLabelDescriptionList"/>
    <dgm:cxn modelId="{487F2EEE-A655-4230-B64A-83EBD423FA55}" srcId="{2EC1454C-5EC6-4251-B9EA-8D622E3200A0}" destId="{0C526588-965D-46CB-889D-32800DD272A7}" srcOrd="0" destOrd="0" parTransId="{4A080647-2327-42BB-AE18-734E6934298D}" sibTransId="{BD60C947-258A-413E-8F1A-1A0239D54049}"/>
    <dgm:cxn modelId="{9BF451FC-0438-4BC0-990F-7392C6297E01}" srcId="{C8AFD606-B09B-4EED-800F-603C3136D171}" destId="{124321B1-60A1-436B-A138-78049687B9C3}" srcOrd="1" destOrd="0" parTransId="{6AEBAC84-D57B-4FE3-B6CD-4A55E524D1CF}" sibTransId="{16011DF6-2A6A-426C-8C79-0BD31D4AE2BF}"/>
    <dgm:cxn modelId="{9DC2AE89-9260-4D2C-969E-7CD70E8BF6A1}" type="presParOf" srcId="{06568F9E-7BD7-4C5F-9D93-7C2C3DF24C96}" destId="{FE78FD1F-C8A5-438B-AE3C-806DDD0C1612}" srcOrd="0" destOrd="0" presId="urn:microsoft.com/office/officeart/2018/5/layout/CenteredIconLabelDescriptionList"/>
    <dgm:cxn modelId="{3394CCA9-147F-451E-ACCF-BA4FFE81D16B}" type="presParOf" srcId="{FE78FD1F-C8A5-438B-AE3C-806DDD0C1612}" destId="{44697D05-D8B2-4A2C-A91A-E98E3389E21F}" srcOrd="0" destOrd="0" presId="urn:microsoft.com/office/officeart/2018/5/layout/CenteredIconLabelDescriptionList"/>
    <dgm:cxn modelId="{ADC74CC3-98E8-4907-8008-9F67191E034B}" type="presParOf" srcId="{FE78FD1F-C8A5-438B-AE3C-806DDD0C1612}" destId="{A54ACDDB-25A8-4C50-86AC-5808BC82A9B0}" srcOrd="1" destOrd="0" presId="urn:microsoft.com/office/officeart/2018/5/layout/CenteredIconLabelDescriptionList"/>
    <dgm:cxn modelId="{85387C9D-6DC7-4600-A28F-09CCE3687F13}" type="presParOf" srcId="{FE78FD1F-C8A5-438B-AE3C-806DDD0C1612}" destId="{23E85242-52DD-46ED-9761-94A0782EC6A7}" srcOrd="2" destOrd="0" presId="urn:microsoft.com/office/officeart/2018/5/layout/CenteredIconLabelDescriptionList"/>
    <dgm:cxn modelId="{ED5C0FA6-3CDC-4D3D-9731-DDFFF0359C0C}" type="presParOf" srcId="{FE78FD1F-C8A5-438B-AE3C-806DDD0C1612}" destId="{8700AF07-6E19-4BA9-97F0-8589F0A3FE3F}" srcOrd="3" destOrd="0" presId="urn:microsoft.com/office/officeart/2018/5/layout/CenteredIconLabelDescriptionList"/>
    <dgm:cxn modelId="{360AF2C4-D6A8-4A1D-B078-08943998905C}" type="presParOf" srcId="{FE78FD1F-C8A5-438B-AE3C-806DDD0C1612}" destId="{09ECCA4D-B959-4153-9AAD-161077C4D9D5}" srcOrd="4" destOrd="0" presId="urn:microsoft.com/office/officeart/2018/5/layout/CenteredIconLabelDescriptionList"/>
    <dgm:cxn modelId="{B09D3A65-CA63-4A12-890A-6CA5FE17FAF6}" type="presParOf" srcId="{06568F9E-7BD7-4C5F-9D93-7C2C3DF24C96}" destId="{07FA8841-5ABC-49BD-9AEC-CFCBF416C295}" srcOrd="1" destOrd="0" presId="urn:microsoft.com/office/officeart/2018/5/layout/CenteredIconLabelDescriptionList"/>
    <dgm:cxn modelId="{3DB5BEBD-F3D7-4764-9002-F27FD88A7A93}" type="presParOf" srcId="{06568F9E-7BD7-4C5F-9D93-7C2C3DF24C96}" destId="{FF542F8E-DDB9-4EF2-97E9-9C4EADF9E1AD}" srcOrd="2" destOrd="0" presId="urn:microsoft.com/office/officeart/2018/5/layout/CenteredIconLabelDescriptionList"/>
    <dgm:cxn modelId="{619CD8D8-5353-44CA-9C39-71D6CB9023F0}" type="presParOf" srcId="{FF542F8E-DDB9-4EF2-97E9-9C4EADF9E1AD}" destId="{2DAC366D-4B84-427F-A2E7-6269DE4C8134}" srcOrd="0" destOrd="0" presId="urn:microsoft.com/office/officeart/2018/5/layout/CenteredIconLabelDescriptionList"/>
    <dgm:cxn modelId="{D6668E89-8237-46C4-9570-319EDADC6CF0}" type="presParOf" srcId="{FF542F8E-DDB9-4EF2-97E9-9C4EADF9E1AD}" destId="{0B016B89-D925-453E-B35A-C7CBF77630B5}" srcOrd="1" destOrd="0" presId="urn:microsoft.com/office/officeart/2018/5/layout/CenteredIconLabelDescriptionList"/>
    <dgm:cxn modelId="{D5E7E531-6C32-46E9-8D0A-E60F8AE24A17}" type="presParOf" srcId="{FF542F8E-DDB9-4EF2-97E9-9C4EADF9E1AD}" destId="{6C1063F3-B86D-40D1-98AB-A01EA4138610}" srcOrd="2" destOrd="0" presId="urn:microsoft.com/office/officeart/2018/5/layout/CenteredIconLabelDescriptionList"/>
    <dgm:cxn modelId="{F80D4ED2-C3DB-4761-98B1-DC775B8653BF}" type="presParOf" srcId="{FF542F8E-DDB9-4EF2-97E9-9C4EADF9E1AD}" destId="{6C0F247C-99B5-4938-9649-6516098CA522}" srcOrd="3" destOrd="0" presId="urn:microsoft.com/office/officeart/2018/5/layout/CenteredIconLabelDescriptionList"/>
    <dgm:cxn modelId="{12AD9143-2BD2-45C1-96BE-FF0FEEE0E29C}" type="presParOf" srcId="{FF542F8E-DDB9-4EF2-97E9-9C4EADF9E1AD}" destId="{E45D8E2C-E1C5-4E4D-B4AF-BEA105913D96}" srcOrd="4" destOrd="0" presId="urn:microsoft.com/office/officeart/2018/5/layout/CenteredIconLabelDescriptionList"/>
    <dgm:cxn modelId="{072EF56C-5D33-4183-AB00-EAA84B995B54}" type="presParOf" srcId="{06568F9E-7BD7-4C5F-9D93-7C2C3DF24C96}" destId="{114981F4-4ADE-465F-9A10-DDB89D9C7C49}" srcOrd="3" destOrd="0" presId="urn:microsoft.com/office/officeart/2018/5/layout/CenteredIconLabelDescriptionList"/>
    <dgm:cxn modelId="{DC17A334-BC75-46B0-8FD1-8DAE006ACBFE}" type="presParOf" srcId="{06568F9E-7BD7-4C5F-9D93-7C2C3DF24C96}" destId="{59C96E4B-568A-4A95-859B-216D0E9C55C3}" srcOrd="4" destOrd="0" presId="urn:microsoft.com/office/officeart/2018/5/layout/CenteredIconLabelDescriptionList"/>
    <dgm:cxn modelId="{7385591D-0999-426B-A554-4CE42E7100FC}" type="presParOf" srcId="{59C96E4B-568A-4A95-859B-216D0E9C55C3}" destId="{10D64D56-A65D-4F39-8DF6-58DDA2C62410}" srcOrd="0" destOrd="0" presId="urn:microsoft.com/office/officeart/2018/5/layout/CenteredIconLabelDescriptionList"/>
    <dgm:cxn modelId="{269E2364-6D11-41B2-A71D-C3BEADAA47E8}" type="presParOf" srcId="{59C96E4B-568A-4A95-859B-216D0E9C55C3}" destId="{3B035852-D2B5-4CE8-9238-C230CD5DC487}" srcOrd="1" destOrd="0" presId="urn:microsoft.com/office/officeart/2018/5/layout/CenteredIconLabelDescriptionList"/>
    <dgm:cxn modelId="{BBE9C509-2323-444E-AE53-BE22B8A5E8F7}" type="presParOf" srcId="{59C96E4B-568A-4A95-859B-216D0E9C55C3}" destId="{571C396B-78B1-4272-AAC3-AC772FCCB8A9}" srcOrd="2" destOrd="0" presId="urn:microsoft.com/office/officeart/2018/5/layout/CenteredIconLabelDescriptionList"/>
    <dgm:cxn modelId="{6BD049EE-4F00-4586-AA16-B7454F3CE4B6}" type="presParOf" srcId="{59C96E4B-568A-4A95-859B-216D0E9C55C3}" destId="{B2D798FE-414F-418D-B5D7-60072D4E0286}" srcOrd="3" destOrd="0" presId="urn:microsoft.com/office/officeart/2018/5/layout/CenteredIconLabelDescriptionList"/>
    <dgm:cxn modelId="{038B3730-CF32-4477-AD38-BB982E2AC51C}" type="presParOf" srcId="{59C96E4B-568A-4A95-859B-216D0E9C55C3}" destId="{388EE011-4C86-4500-8C58-C2D91ED00F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56EB9D-760C-4CCA-BA50-5765023DD3FA}"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B566EB2C-7755-4E6C-A155-9245642D1F4F}">
      <dgm:prSet/>
      <dgm:spPr/>
      <dgm:t>
        <a:bodyPr/>
        <a:lstStyle/>
        <a:p>
          <a:r>
            <a:rPr lang="en-US" dirty="0"/>
            <a:t>Types of some expression can be inferred from other expressions</a:t>
          </a:r>
        </a:p>
      </dgm:t>
    </dgm:pt>
    <dgm:pt modelId="{C4DFEC68-31D1-49F2-9D17-5FCAE1FC93B9}" type="parTrans" cxnId="{84F69666-1DC0-4F56-BE28-31BC797B1F4B}">
      <dgm:prSet/>
      <dgm:spPr/>
      <dgm:t>
        <a:bodyPr/>
        <a:lstStyle/>
        <a:p>
          <a:endParaRPr lang="en-US"/>
        </a:p>
      </dgm:t>
    </dgm:pt>
    <dgm:pt modelId="{79E0B290-B341-40E1-8227-3081CD291DE4}" type="sibTrans" cxnId="{84F69666-1DC0-4F56-BE28-31BC797B1F4B}">
      <dgm:prSet/>
      <dgm:spPr/>
      <dgm:t>
        <a:bodyPr/>
        <a:lstStyle/>
        <a:p>
          <a:endParaRPr lang="en-US"/>
        </a:p>
      </dgm:t>
    </dgm:pt>
    <dgm:pt modelId="{4E44032C-9C04-4471-87F9-BC67C8A14D86}">
      <dgm:prSet/>
      <dgm:spPr/>
      <dgm:t>
        <a:bodyPr/>
        <a:lstStyle/>
        <a:p>
          <a:r>
            <a:rPr lang="en-US"/>
            <a:t>corresponding tensors</a:t>
          </a:r>
          <a:endParaRPr lang="en-US" dirty="0"/>
        </a:p>
      </dgm:t>
    </dgm:pt>
    <dgm:pt modelId="{00A771A5-5BD1-48F1-8AEE-9B52736E720F}" type="parTrans" cxnId="{9F1BA519-BEF9-4B45-B87E-728D1EA97362}">
      <dgm:prSet/>
      <dgm:spPr/>
      <dgm:t>
        <a:bodyPr/>
        <a:lstStyle/>
        <a:p>
          <a:endParaRPr lang="zh-CN" altLang="en-US"/>
        </a:p>
      </dgm:t>
    </dgm:pt>
    <dgm:pt modelId="{64C307D9-3991-4E13-8E61-0FC36DD888AC}" type="sibTrans" cxnId="{9F1BA519-BEF9-4B45-B87E-728D1EA97362}">
      <dgm:prSet/>
      <dgm:spPr/>
      <dgm:t>
        <a:bodyPr/>
        <a:lstStyle/>
        <a:p>
          <a:endParaRPr lang="zh-CN" altLang="en-US"/>
        </a:p>
      </dgm:t>
    </dgm:pt>
    <dgm:pt modelId="{D307B807-B7B5-4B88-898B-569A74C7AE36}">
      <dgm:prSet/>
      <dgm:spPr/>
      <dgm:t>
        <a:bodyPr/>
        <a:lstStyle/>
        <a:p>
          <a:r>
            <a:rPr lang="en-US" dirty="0"/>
            <a:t>Numerical Python values:</a:t>
          </a:r>
        </a:p>
        <a:p>
          <a:r>
            <a:rPr lang="en-US" dirty="0"/>
            <a:t>Scalars, list of numbers, and </a:t>
          </a:r>
          <a:r>
            <a:rPr lang="en-US" dirty="0" err="1"/>
            <a:t>numpy</a:t>
          </a:r>
          <a:r>
            <a:rPr lang="en-US" dirty="0"/>
            <a:t> arrays </a:t>
          </a:r>
        </a:p>
      </dgm:t>
    </dgm:pt>
    <dgm:pt modelId="{C0CA42D5-531F-4B20-91C0-342E68CEBD4E}" type="parTrans" cxnId="{89CF562F-1F0F-4348-849A-983773EF973A}">
      <dgm:prSet/>
      <dgm:spPr/>
      <dgm:t>
        <a:bodyPr/>
        <a:lstStyle/>
        <a:p>
          <a:endParaRPr lang="zh-CN" altLang="en-US"/>
        </a:p>
      </dgm:t>
    </dgm:pt>
    <dgm:pt modelId="{59D726B4-8CC1-4927-8E45-442443D99528}" type="sibTrans" cxnId="{89CF562F-1F0F-4348-849A-983773EF973A}">
      <dgm:prSet/>
      <dgm:spPr/>
      <dgm:t>
        <a:bodyPr/>
        <a:lstStyle/>
        <a:p>
          <a:endParaRPr lang="zh-CN" altLang="en-US"/>
        </a:p>
      </dgm:t>
    </dgm:pt>
    <dgm:pt modelId="{79E90F3D-FF5A-48CD-A306-4C3E8C81EC76}">
      <dgm:prSet/>
      <dgm:spPr/>
      <dgm:t>
        <a:bodyPr/>
        <a:lstStyle/>
        <a:p>
          <a:r>
            <a:rPr lang="en-US" dirty="0"/>
            <a:t>Nonnumerical values :</a:t>
          </a:r>
        </a:p>
        <a:p>
          <a:r>
            <a:rPr lang="en-US" dirty="0"/>
            <a:t>Arbitrary class instances</a:t>
          </a:r>
        </a:p>
      </dgm:t>
    </dgm:pt>
    <dgm:pt modelId="{C4819F44-2B8D-48E6-9E8F-C7DEDF96926F}" type="parTrans" cxnId="{41301397-F13E-4A65-ABFA-D7AA22BC66BA}">
      <dgm:prSet/>
      <dgm:spPr/>
      <dgm:t>
        <a:bodyPr/>
        <a:lstStyle/>
        <a:p>
          <a:endParaRPr lang="zh-CN" altLang="en-US"/>
        </a:p>
      </dgm:t>
    </dgm:pt>
    <dgm:pt modelId="{601B2ABC-4E4D-4675-8A3D-3DAEC9271581}" type="sibTrans" cxnId="{41301397-F13E-4A65-ABFA-D7AA22BC66BA}">
      <dgm:prSet/>
      <dgm:spPr/>
      <dgm:t>
        <a:bodyPr/>
        <a:lstStyle/>
        <a:p>
          <a:endParaRPr lang="zh-CN" altLang="en-US"/>
        </a:p>
      </dgm:t>
    </dgm:pt>
    <dgm:pt modelId="{06E204D5-8857-4FE3-8BC3-81FDC466446F}">
      <dgm:prSet/>
      <dgm:spPr/>
      <dgm:t>
        <a:bodyPr/>
        <a:lstStyle/>
        <a:p>
          <a:r>
            <a:rPr lang="en-US" dirty="0"/>
            <a:t>integer-typed scalar tensors which hold pointers to the corresponding Python values</a:t>
          </a:r>
        </a:p>
      </dgm:t>
    </dgm:pt>
    <dgm:pt modelId="{76118C99-09A2-4396-9230-EFDDD23D6434}" type="parTrans" cxnId="{62E8A091-A104-4DCB-9DA3-34041AB86319}">
      <dgm:prSet/>
      <dgm:spPr/>
      <dgm:t>
        <a:bodyPr/>
        <a:lstStyle/>
        <a:p>
          <a:endParaRPr lang="zh-CN" altLang="en-US"/>
        </a:p>
      </dgm:t>
    </dgm:pt>
    <dgm:pt modelId="{A226A8CD-6F4C-4DFA-9405-DBEC861FBBAE}" type="sibTrans" cxnId="{62E8A091-A104-4DCB-9DA3-34041AB86319}">
      <dgm:prSet/>
      <dgm:spPr/>
      <dgm:t>
        <a:bodyPr/>
        <a:lstStyle/>
        <a:p>
          <a:endParaRPr lang="zh-CN" altLang="en-US"/>
        </a:p>
      </dgm:t>
    </dgm:pt>
    <dgm:pt modelId="{13B94BD3-C7DC-4FF1-8FB2-F4D633DF2808}">
      <dgm:prSet/>
      <dgm:spPr>
        <a:solidFill>
          <a:srgbClr val="A5A5A5"/>
        </a:solidFill>
        <a:ln>
          <a:noFill/>
        </a:ln>
      </dgm:spPr>
      <dgm:t>
        <a:bodyPr/>
        <a:lstStyle/>
        <a:p>
          <a:r>
            <a:rPr lang="en-US" dirty="0"/>
            <a:t>Variable c in c = a + b is an integer if a and b are integers.</a:t>
          </a:r>
        </a:p>
      </dgm:t>
    </dgm:pt>
    <dgm:pt modelId="{3A5AB130-F5D2-4D99-861A-80D75ED85EE5}" type="sibTrans" cxnId="{41DCCBFB-2C20-4F4A-9E3F-4896B5C439F0}">
      <dgm:prSet/>
      <dgm:spPr/>
      <dgm:t>
        <a:bodyPr/>
        <a:lstStyle/>
        <a:p>
          <a:endParaRPr lang="zh-CN" altLang="en-US"/>
        </a:p>
      </dgm:t>
    </dgm:pt>
    <dgm:pt modelId="{0AD3E3BC-70CC-4060-977C-5BB3E2526038}" type="parTrans" cxnId="{41DCCBFB-2C20-4F4A-9E3F-4896B5C439F0}">
      <dgm:prSet/>
      <dgm:spPr/>
      <dgm:t>
        <a:bodyPr/>
        <a:lstStyle/>
        <a:p>
          <a:endParaRPr lang="zh-CN" altLang="en-US"/>
        </a:p>
      </dgm:t>
    </dgm:pt>
    <dgm:pt modelId="{05179A59-9C88-4321-8536-1165C31ADC8C}" type="pres">
      <dgm:prSet presAssocID="{6556EB9D-760C-4CCA-BA50-5765023DD3FA}" presName="hierChild1" presStyleCnt="0">
        <dgm:presLayoutVars>
          <dgm:orgChart val="1"/>
          <dgm:chPref val="1"/>
          <dgm:dir/>
          <dgm:animOne val="branch"/>
          <dgm:animLvl val="lvl"/>
          <dgm:resizeHandles/>
        </dgm:presLayoutVars>
      </dgm:prSet>
      <dgm:spPr/>
    </dgm:pt>
    <dgm:pt modelId="{8C9D9FAE-73A6-4B05-A18E-CD47611D6774}" type="pres">
      <dgm:prSet presAssocID="{B566EB2C-7755-4E6C-A155-9245642D1F4F}" presName="hierRoot1" presStyleCnt="0">
        <dgm:presLayoutVars>
          <dgm:hierBranch val="init"/>
        </dgm:presLayoutVars>
      </dgm:prSet>
      <dgm:spPr/>
    </dgm:pt>
    <dgm:pt modelId="{411C91CA-D71F-40E2-9786-ECAEE442488B}" type="pres">
      <dgm:prSet presAssocID="{B566EB2C-7755-4E6C-A155-9245642D1F4F}" presName="rootComposite1" presStyleCnt="0"/>
      <dgm:spPr/>
    </dgm:pt>
    <dgm:pt modelId="{7A5BCD49-1789-463D-A766-74EB30376689}" type="pres">
      <dgm:prSet presAssocID="{B566EB2C-7755-4E6C-A155-9245642D1F4F}" presName="rootText1" presStyleLbl="node0" presStyleIdx="0" presStyleCnt="2">
        <dgm:presLayoutVars>
          <dgm:chPref val="3"/>
        </dgm:presLayoutVars>
      </dgm:prSet>
      <dgm:spPr/>
    </dgm:pt>
    <dgm:pt modelId="{F29BDB30-2062-40C8-B6EA-B70A1FC6CA8B}" type="pres">
      <dgm:prSet presAssocID="{B566EB2C-7755-4E6C-A155-9245642D1F4F}" presName="rootConnector1" presStyleLbl="node1" presStyleIdx="0" presStyleCnt="0"/>
      <dgm:spPr/>
    </dgm:pt>
    <dgm:pt modelId="{F527F68F-48EC-42CE-B149-D6B789BE9FA4}" type="pres">
      <dgm:prSet presAssocID="{B566EB2C-7755-4E6C-A155-9245642D1F4F}" presName="hierChild2" presStyleCnt="0"/>
      <dgm:spPr/>
    </dgm:pt>
    <dgm:pt modelId="{B04A9CA2-4B41-4D71-8599-4508BE8F511B}" type="pres">
      <dgm:prSet presAssocID="{C0CA42D5-531F-4B20-91C0-342E68CEBD4E}" presName="Name64" presStyleLbl="parChTrans1D2" presStyleIdx="0" presStyleCnt="2"/>
      <dgm:spPr/>
    </dgm:pt>
    <dgm:pt modelId="{82B70DC4-D638-401E-B8D3-0AC1E987B830}" type="pres">
      <dgm:prSet presAssocID="{D307B807-B7B5-4B88-898B-569A74C7AE36}" presName="hierRoot2" presStyleCnt="0">
        <dgm:presLayoutVars>
          <dgm:hierBranch val="init"/>
        </dgm:presLayoutVars>
      </dgm:prSet>
      <dgm:spPr/>
    </dgm:pt>
    <dgm:pt modelId="{863183E6-B66B-47EC-BD78-58C8509EE8E7}" type="pres">
      <dgm:prSet presAssocID="{D307B807-B7B5-4B88-898B-569A74C7AE36}" presName="rootComposite" presStyleCnt="0"/>
      <dgm:spPr/>
    </dgm:pt>
    <dgm:pt modelId="{35356D35-0D13-4D8C-B312-5D1737B856A2}" type="pres">
      <dgm:prSet presAssocID="{D307B807-B7B5-4B88-898B-569A74C7AE36}" presName="rootText" presStyleLbl="node2" presStyleIdx="0" presStyleCnt="2">
        <dgm:presLayoutVars>
          <dgm:chPref val="3"/>
        </dgm:presLayoutVars>
      </dgm:prSet>
      <dgm:spPr/>
    </dgm:pt>
    <dgm:pt modelId="{1EC3E86C-0F5C-4F82-B915-1BA9E2145B34}" type="pres">
      <dgm:prSet presAssocID="{D307B807-B7B5-4B88-898B-569A74C7AE36}" presName="rootConnector" presStyleLbl="node2" presStyleIdx="0" presStyleCnt="2"/>
      <dgm:spPr/>
    </dgm:pt>
    <dgm:pt modelId="{73DAC93C-7A0B-4FFA-B0BE-5DA9207C5529}" type="pres">
      <dgm:prSet presAssocID="{D307B807-B7B5-4B88-898B-569A74C7AE36}" presName="hierChild4" presStyleCnt="0"/>
      <dgm:spPr/>
    </dgm:pt>
    <dgm:pt modelId="{84D96C90-DC2B-4595-BD4E-E27B8BAE452F}" type="pres">
      <dgm:prSet presAssocID="{00A771A5-5BD1-48F1-8AEE-9B52736E720F}" presName="Name64" presStyleLbl="parChTrans1D3" presStyleIdx="0" presStyleCnt="2"/>
      <dgm:spPr/>
    </dgm:pt>
    <dgm:pt modelId="{B866D6BA-837D-4769-A40D-E244E28747C8}" type="pres">
      <dgm:prSet presAssocID="{4E44032C-9C04-4471-87F9-BC67C8A14D86}" presName="hierRoot2" presStyleCnt="0">
        <dgm:presLayoutVars>
          <dgm:hierBranch val="init"/>
        </dgm:presLayoutVars>
      </dgm:prSet>
      <dgm:spPr/>
    </dgm:pt>
    <dgm:pt modelId="{6B886357-6DEE-4C52-AB6C-AD63C665E740}" type="pres">
      <dgm:prSet presAssocID="{4E44032C-9C04-4471-87F9-BC67C8A14D86}" presName="rootComposite" presStyleCnt="0"/>
      <dgm:spPr/>
    </dgm:pt>
    <dgm:pt modelId="{67399DD2-B0F4-4BCD-9701-A4DE2A9617E5}" type="pres">
      <dgm:prSet presAssocID="{4E44032C-9C04-4471-87F9-BC67C8A14D86}" presName="rootText" presStyleLbl="node3" presStyleIdx="0" presStyleCnt="2">
        <dgm:presLayoutVars>
          <dgm:chPref val="3"/>
        </dgm:presLayoutVars>
      </dgm:prSet>
      <dgm:spPr/>
    </dgm:pt>
    <dgm:pt modelId="{B46A280B-53C8-42A1-BBB0-39A46BB58DFA}" type="pres">
      <dgm:prSet presAssocID="{4E44032C-9C04-4471-87F9-BC67C8A14D86}" presName="rootConnector" presStyleLbl="node3" presStyleIdx="0" presStyleCnt="2"/>
      <dgm:spPr/>
    </dgm:pt>
    <dgm:pt modelId="{E2818931-78AB-472E-98F5-0E677868ACE2}" type="pres">
      <dgm:prSet presAssocID="{4E44032C-9C04-4471-87F9-BC67C8A14D86}" presName="hierChild4" presStyleCnt="0"/>
      <dgm:spPr/>
    </dgm:pt>
    <dgm:pt modelId="{AD06C90E-4F65-47C7-A515-6948144BC8E3}" type="pres">
      <dgm:prSet presAssocID="{4E44032C-9C04-4471-87F9-BC67C8A14D86}" presName="hierChild5" presStyleCnt="0"/>
      <dgm:spPr/>
    </dgm:pt>
    <dgm:pt modelId="{9A6459F9-2C23-4712-ADD8-AD286E6E5858}" type="pres">
      <dgm:prSet presAssocID="{D307B807-B7B5-4B88-898B-569A74C7AE36}" presName="hierChild5" presStyleCnt="0"/>
      <dgm:spPr/>
    </dgm:pt>
    <dgm:pt modelId="{223218FF-33AE-4665-9049-70E8304A03C1}" type="pres">
      <dgm:prSet presAssocID="{C4819F44-2B8D-48E6-9E8F-C7DEDF96926F}" presName="Name64" presStyleLbl="parChTrans1D2" presStyleIdx="1" presStyleCnt="2"/>
      <dgm:spPr/>
    </dgm:pt>
    <dgm:pt modelId="{56CDE897-A959-4231-B102-19333104C20A}" type="pres">
      <dgm:prSet presAssocID="{79E90F3D-FF5A-48CD-A306-4C3E8C81EC76}" presName="hierRoot2" presStyleCnt="0">
        <dgm:presLayoutVars>
          <dgm:hierBranch val="init"/>
        </dgm:presLayoutVars>
      </dgm:prSet>
      <dgm:spPr/>
    </dgm:pt>
    <dgm:pt modelId="{F6F20AF9-5DC3-4B51-A67A-5741F104C62B}" type="pres">
      <dgm:prSet presAssocID="{79E90F3D-FF5A-48CD-A306-4C3E8C81EC76}" presName="rootComposite" presStyleCnt="0"/>
      <dgm:spPr/>
    </dgm:pt>
    <dgm:pt modelId="{372C8643-D288-4197-A9C9-C30378C7EA83}" type="pres">
      <dgm:prSet presAssocID="{79E90F3D-FF5A-48CD-A306-4C3E8C81EC76}" presName="rootText" presStyleLbl="node2" presStyleIdx="1" presStyleCnt="2">
        <dgm:presLayoutVars>
          <dgm:chPref val="3"/>
        </dgm:presLayoutVars>
      </dgm:prSet>
      <dgm:spPr/>
    </dgm:pt>
    <dgm:pt modelId="{6236DF65-4547-4C50-9CA9-A8F53501E746}" type="pres">
      <dgm:prSet presAssocID="{79E90F3D-FF5A-48CD-A306-4C3E8C81EC76}" presName="rootConnector" presStyleLbl="node2" presStyleIdx="1" presStyleCnt="2"/>
      <dgm:spPr/>
    </dgm:pt>
    <dgm:pt modelId="{FF49212F-782E-4167-8ED8-E4E2535A691F}" type="pres">
      <dgm:prSet presAssocID="{79E90F3D-FF5A-48CD-A306-4C3E8C81EC76}" presName="hierChild4" presStyleCnt="0"/>
      <dgm:spPr/>
    </dgm:pt>
    <dgm:pt modelId="{4170A22B-7CA1-4A91-A0B7-7EE6D6C31A71}" type="pres">
      <dgm:prSet presAssocID="{76118C99-09A2-4396-9230-EFDDD23D6434}" presName="Name64" presStyleLbl="parChTrans1D3" presStyleIdx="1" presStyleCnt="2"/>
      <dgm:spPr/>
    </dgm:pt>
    <dgm:pt modelId="{55ECE793-4EA6-4DB4-A58E-2501D8FBC9C3}" type="pres">
      <dgm:prSet presAssocID="{06E204D5-8857-4FE3-8BC3-81FDC466446F}" presName="hierRoot2" presStyleCnt="0">
        <dgm:presLayoutVars>
          <dgm:hierBranch val="init"/>
        </dgm:presLayoutVars>
      </dgm:prSet>
      <dgm:spPr/>
    </dgm:pt>
    <dgm:pt modelId="{455F15C1-0F2D-40CE-A043-310F5B61081F}" type="pres">
      <dgm:prSet presAssocID="{06E204D5-8857-4FE3-8BC3-81FDC466446F}" presName="rootComposite" presStyleCnt="0"/>
      <dgm:spPr/>
    </dgm:pt>
    <dgm:pt modelId="{D381934C-D2C9-4111-A76B-A19BE5C3354A}" type="pres">
      <dgm:prSet presAssocID="{06E204D5-8857-4FE3-8BC3-81FDC466446F}" presName="rootText" presStyleLbl="node3" presStyleIdx="1" presStyleCnt="2">
        <dgm:presLayoutVars>
          <dgm:chPref val="3"/>
        </dgm:presLayoutVars>
      </dgm:prSet>
      <dgm:spPr/>
    </dgm:pt>
    <dgm:pt modelId="{A1FD2A0A-811A-4EAC-93A7-BD9E723ABACE}" type="pres">
      <dgm:prSet presAssocID="{06E204D5-8857-4FE3-8BC3-81FDC466446F}" presName="rootConnector" presStyleLbl="node3" presStyleIdx="1" presStyleCnt="2"/>
      <dgm:spPr/>
    </dgm:pt>
    <dgm:pt modelId="{2901855D-3DA2-4EDA-B3F9-A4C6F573FB93}" type="pres">
      <dgm:prSet presAssocID="{06E204D5-8857-4FE3-8BC3-81FDC466446F}" presName="hierChild4" presStyleCnt="0"/>
      <dgm:spPr/>
    </dgm:pt>
    <dgm:pt modelId="{119D1054-C427-4F56-B6E5-37FCD2C100B6}" type="pres">
      <dgm:prSet presAssocID="{06E204D5-8857-4FE3-8BC3-81FDC466446F}" presName="hierChild5" presStyleCnt="0"/>
      <dgm:spPr/>
    </dgm:pt>
    <dgm:pt modelId="{7C1D0962-9564-4768-A629-6B9DED61FF9C}" type="pres">
      <dgm:prSet presAssocID="{79E90F3D-FF5A-48CD-A306-4C3E8C81EC76}" presName="hierChild5" presStyleCnt="0"/>
      <dgm:spPr/>
    </dgm:pt>
    <dgm:pt modelId="{77ECC864-F949-42DD-B7D5-8A5000F88E42}" type="pres">
      <dgm:prSet presAssocID="{B566EB2C-7755-4E6C-A155-9245642D1F4F}" presName="hierChild3" presStyleCnt="0"/>
      <dgm:spPr/>
    </dgm:pt>
    <dgm:pt modelId="{94AAF0ED-4834-44E5-8BE0-769CA5186419}" type="pres">
      <dgm:prSet presAssocID="{13B94BD3-C7DC-4FF1-8FB2-F4D633DF2808}" presName="hierRoot1" presStyleCnt="0">
        <dgm:presLayoutVars>
          <dgm:hierBranch/>
        </dgm:presLayoutVars>
      </dgm:prSet>
      <dgm:spPr/>
    </dgm:pt>
    <dgm:pt modelId="{1BA912C1-115C-4DDE-9094-36BDE6BEFEA1}" type="pres">
      <dgm:prSet presAssocID="{13B94BD3-C7DC-4FF1-8FB2-F4D633DF2808}" presName="rootComposite1" presStyleCnt="0"/>
      <dgm:spPr/>
    </dgm:pt>
    <dgm:pt modelId="{0E1D0F1C-DA50-4F1F-B6E4-2C514D9C939A}" type="pres">
      <dgm:prSet presAssocID="{13B94BD3-C7DC-4FF1-8FB2-F4D633DF2808}" presName="rootText1" presStyleLbl="node0" presStyleIdx="1" presStyleCnt="2" custLinFactNeighborX="147" custLinFactNeighborY="-40653">
        <dgm:presLayoutVars>
          <dgm:chPref val="3"/>
        </dgm:presLayoutVars>
      </dgm:prSet>
      <dgm:spPr/>
    </dgm:pt>
    <dgm:pt modelId="{3D903169-C070-4AD6-8D11-9BB4C90E4730}" type="pres">
      <dgm:prSet presAssocID="{13B94BD3-C7DC-4FF1-8FB2-F4D633DF2808}" presName="rootConnector1" presStyleLbl="node1" presStyleIdx="0" presStyleCnt="0"/>
      <dgm:spPr/>
    </dgm:pt>
    <dgm:pt modelId="{16D44049-6DF6-4F94-BA80-6CCBE868ED65}" type="pres">
      <dgm:prSet presAssocID="{13B94BD3-C7DC-4FF1-8FB2-F4D633DF2808}" presName="hierChild2" presStyleCnt="0"/>
      <dgm:spPr/>
    </dgm:pt>
    <dgm:pt modelId="{6A71620C-F6C4-4265-A5E8-F3797F557B60}" type="pres">
      <dgm:prSet presAssocID="{13B94BD3-C7DC-4FF1-8FB2-F4D633DF2808}" presName="hierChild3" presStyleCnt="0"/>
      <dgm:spPr/>
    </dgm:pt>
  </dgm:ptLst>
  <dgm:cxnLst>
    <dgm:cxn modelId="{7ED78A07-6D6E-4636-A46A-E4CA3E51D301}" type="presOf" srcId="{76118C99-09A2-4396-9230-EFDDD23D6434}" destId="{4170A22B-7CA1-4A91-A0B7-7EE6D6C31A71}" srcOrd="0" destOrd="0" presId="urn:microsoft.com/office/officeart/2009/3/layout/HorizontalOrganizationChart"/>
    <dgm:cxn modelId="{E2223815-904D-48E6-8A0A-915A3E436C72}" type="presOf" srcId="{6556EB9D-760C-4CCA-BA50-5765023DD3FA}" destId="{05179A59-9C88-4321-8536-1165C31ADC8C}" srcOrd="0" destOrd="0" presId="urn:microsoft.com/office/officeart/2009/3/layout/HorizontalOrganizationChart"/>
    <dgm:cxn modelId="{9F1BA519-BEF9-4B45-B87E-728D1EA97362}" srcId="{D307B807-B7B5-4B88-898B-569A74C7AE36}" destId="{4E44032C-9C04-4471-87F9-BC67C8A14D86}" srcOrd="0" destOrd="0" parTransId="{00A771A5-5BD1-48F1-8AEE-9B52736E720F}" sibTransId="{64C307D9-3991-4E13-8E61-0FC36DD888AC}"/>
    <dgm:cxn modelId="{89CF562F-1F0F-4348-849A-983773EF973A}" srcId="{B566EB2C-7755-4E6C-A155-9245642D1F4F}" destId="{D307B807-B7B5-4B88-898B-569A74C7AE36}" srcOrd="0" destOrd="0" parTransId="{C0CA42D5-531F-4B20-91C0-342E68CEBD4E}" sibTransId="{59D726B4-8CC1-4927-8E45-442443D99528}"/>
    <dgm:cxn modelId="{E372F137-BB7B-4BAB-9FB7-01B8BB8B1939}" type="presOf" srcId="{4E44032C-9C04-4471-87F9-BC67C8A14D86}" destId="{67399DD2-B0F4-4BCD-9701-A4DE2A9617E5}" srcOrd="0" destOrd="0" presId="urn:microsoft.com/office/officeart/2009/3/layout/HorizontalOrganizationChart"/>
    <dgm:cxn modelId="{C11B0B5B-4C0E-4A77-8A00-8B086488143D}" type="presOf" srcId="{C0CA42D5-531F-4B20-91C0-342E68CEBD4E}" destId="{B04A9CA2-4B41-4D71-8599-4508BE8F511B}" srcOrd="0" destOrd="0" presId="urn:microsoft.com/office/officeart/2009/3/layout/HorizontalOrganizationChart"/>
    <dgm:cxn modelId="{84F69666-1DC0-4F56-BE28-31BC797B1F4B}" srcId="{6556EB9D-760C-4CCA-BA50-5765023DD3FA}" destId="{B566EB2C-7755-4E6C-A155-9245642D1F4F}" srcOrd="0" destOrd="0" parTransId="{C4DFEC68-31D1-49F2-9D17-5FCAE1FC93B9}" sibTransId="{79E0B290-B341-40E1-8227-3081CD291DE4}"/>
    <dgm:cxn modelId="{D60F8B67-CD61-45A2-AE49-B9B0E7976750}" type="presOf" srcId="{B566EB2C-7755-4E6C-A155-9245642D1F4F}" destId="{7A5BCD49-1789-463D-A766-74EB30376689}" srcOrd="0" destOrd="0" presId="urn:microsoft.com/office/officeart/2009/3/layout/HorizontalOrganizationChart"/>
    <dgm:cxn modelId="{7AD26372-E094-41A9-97C1-CF9D6EDBFE6E}" type="presOf" srcId="{00A771A5-5BD1-48F1-8AEE-9B52736E720F}" destId="{84D96C90-DC2B-4595-BD4E-E27B8BAE452F}" srcOrd="0" destOrd="0" presId="urn:microsoft.com/office/officeart/2009/3/layout/HorizontalOrganizationChart"/>
    <dgm:cxn modelId="{05003685-3239-45B9-B222-F484F9292007}" type="presOf" srcId="{D307B807-B7B5-4B88-898B-569A74C7AE36}" destId="{35356D35-0D13-4D8C-B312-5D1737B856A2}" srcOrd="0" destOrd="0" presId="urn:microsoft.com/office/officeart/2009/3/layout/HorizontalOrganizationChart"/>
    <dgm:cxn modelId="{B5F1E987-8FCC-4E3D-A998-0FF7A8B91C47}" type="presOf" srcId="{D307B807-B7B5-4B88-898B-569A74C7AE36}" destId="{1EC3E86C-0F5C-4F82-B915-1BA9E2145B34}" srcOrd="1" destOrd="0" presId="urn:microsoft.com/office/officeart/2009/3/layout/HorizontalOrganizationChart"/>
    <dgm:cxn modelId="{62E8A091-A104-4DCB-9DA3-34041AB86319}" srcId="{79E90F3D-FF5A-48CD-A306-4C3E8C81EC76}" destId="{06E204D5-8857-4FE3-8BC3-81FDC466446F}" srcOrd="0" destOrd="0" parTransId="{76118C99-09A2-4396-9230-EFDDD23D6434}" sibTransId="{A226A8CD-6F4C-4DFA-9405-DBEC861FBBAE}"/>
    <dgm:cxn modelId="{41301397-F13E-4A65-ABFA-D7AA22BC66BA}" srcId="{B566EB2C-7755-4E6C-A155-9245642D1F4F}" destId="{79E90F3D-FF5A-48CD-A306-4C3E8C81EC76}" srcOrd="1" destOrd="0" parTransId="{C4819F44-2B8D-48E6-9E8F-C7DEDF96926F}" sibTransId="{601B2ABC-4E4D-4675-8A3D-3DAEC9271581}"/>
    <dgm:cxn modelId="{1BFBD19B-16ED-4E83-ACF9-14CE6C645E16}" type="presOf" srcId="{4E44032C-9C04-4471-87F9-BC67C8A14D86}" destId="{B46A280B-53C8-42A1-BBB0-39A46BB58DFA}" srcOrd="1" destOrd="0" presId="urn:microsoft.com/office/officeart/2009/3/layout/HorizontalOrganizationChart"/>
    <dgm:cxn modelId="{C13B8BAC-644F-48DF-B7EB-03F3DF96C73E}" type="presOf" srcId="{06E204D5-8857-4FE3-8BC3-81FDC466446F}" destId="{A1FD2A0A-811A-4EAC-93A7-BD9E723ABACE}" srcOrd="1" destOrd="0" presId="urn:microsoft.com/office/officeart/2009/3/layout/HorizontalOrganizationChart"/>
    <dgm:cxn modelId="{A900ACAC-FDD6-4C0A-AF15-B8881D37EB9D}" type="presOf" srcId="{13B94BD3-C7DC-4FF1-8FB2-F4D633DF2808}" destId="{3D903169-C070-4AD6-8D11-9BB4C90E4730}" srcOrd="1" destOrd="0" presId="urn:microsoft.com/office/officeart/2009/3/layout/HorizontalOrganizationChart"/>
    <dgm:cxn modelId="{D3A8EAB1-9B5B-468C-9A77-8D779F55DD80}" type="presOf" srcId="{C4819F44-2B8D-48E6-9E8F-C7DEDF96926F}" destId="{223218FF-33AE-4665-9049-70E8304A03C1}" srcOrd="0" destOrd="0" presId="urn:microsoft.com/office/officeart/2009/3/layout/HorizontalOrganizationChart"/>
    <dgm:cxn modelId="{291C6AC2-F3AC-45FB-91BD-207C6275E30D}" type="presOf" srcId="{13B94BD3-C7DC-4FF1-8FB2-F4D633DF2808}" destId="{0E1D0F1C-DA50-4F1F-B6E4-2C514D9C939A}" srcOrd="0" destOrd="0" presId="urn:microsoft.com/office/officeart/2009/3/layout/HorizontalOrganizationChart"/>
    <dgm:cxn modelId="{F9CC39D0-B574-4E46-9377-22100AB54079}" type="presOf" srcId="{79E90F3D-FF5A-48CD-A306-4C3E8C81EC76}" destId="{6236DF65-4547-4C50-9CA9-A8F53501E746}" srcOrd="1" destOrd="0" presId="urn:microsoft.com/office/officeart/2009/3/layout/HorizontalOrganizationChart"/>
    <dgm:cxn modelId="{972B14D9-16FB-4C88-99E6-9529849702AE}" type="presOf" srcId="{B566EB2C-7755-4E6C-A155-9245642D1F4F}" destId="{F29BDB30-2062-40C8-B6EA-B70A1FC6CA8B}" srcOrd="1" destOrd="0" presId="urn:microsoft.com/office/officeart/2009/3/layout/HorizontalOrganizationChart"/>
    <dgm:cxn modelId="{A24415DE-8DDB-4D14-9ED1-D70F6192A13F}" type="presOf" srcId="{79E90F3D-FF5A-48CD-A306-4C3E8C81EC76}" destId="{372C8643-D288-4197-A9C9-C30378C7EA83}" srcOrd="0" destOrd="0" presId="urn:microsoft.com/office/officeart/2009/3/layout/HorizontalOrganizationChart"/>
    <dgm:cxn modelId="{8D2E35F9-4735-4C84-A938-82DAC703E26F}" type="presOf" srcId="{06E204D5-8857-4FE3-8BC3-81FDC466446F}" destId="{D381934C-D2C9-4111-A76B-A19BE5C3354A}" srcOrd="0" destOrd="0" presId="urn:microsoft.com/office/officeart/2009/3/layout/HorizontalOrganizationChart"/>
    <dgm:cxn modelId="{41DCCBFB-2C20-4F4A-9E3F-4896B5C439F0}" srcId="{6556EB9D-760C-4CCA-BA50-5765023DD3FA}" destId="{13B94BD3-C7DC-4FF1-8FB2-F4D633DF2808}" srcOrd="1" destOrd="0" parTransId="{0AD3E3BC-70CC-4060-977C-5BB3E2526038}" sibTransId="{3A5AB130-F5D2-4D99-861A-80D75ED85EE5}"/>
    <dgm:cxn modelId="{E47B569A-F710-44B9-AA73-A62D0E711551}" type="presParOf" srcId="{05179A59-9C88-4321-8536-1165C31ADC8C}" destId="{8C9D9FAE-73A6-4B05-A18E-CD47611D6774}" srcOrd="0" destOrd="0" presId="urn:microsoft.com/office/officeart/2009/3/layout/HorizontalOrganizationChart"/>
    <dgm:cxn modelId="{903CECF5-575B-462A-A262-863FFC7DB111}" type="presParOf" srcId="{8C9D9FAE-73A6-4B05-A18E-CD47611D6774}" destId="{411C91CA-D71F-40E2-9786-ECAEE442488B}" srcOrd="0" destOrd="0" presId="urn:microsoft.com/office/officeart/2009/3/layout/HorizontalOrganizationChart"/>
    <dgm:cxn modelId="{1DBEA5ED-2771-4E52-8D5C-4BA483149C1F}" type="presParOf" srcId="{411C91CA-D71F-40E2-9786-ECAEE442488B}" destId="{7A5BCD49-1789-463D-A766-74EB30376689}" srcOrd="0" destOrd="0" presId="urn:microsoft.com/office/officeart/2009/3/layout/HorizontalOrganizationChart"/>
    <dgm:cxn modelId="{6232B80B-0E45-446D-982A-9A35A980B30C}" type="presParOf" srcId="{411C91CA-D71F-40E2-9786-ECAEE442488B}" destId="{F29BDB30-2062-40C8-B6EA-B70A1FC6CA8B}" srcOrd="1" destOrd="0" presId="urn:microsoft.com/office/officeart/2009/3/layout/HorizontalOrganizationChart"/>
    <dgm:cxn modelId="{C1FA092A-28DE-4E90-ADF5-6580FF723B6C}" type="presParOf" srcId="{8C9D9FAE-73A6-4B05-A18E-CD47611D6774}" destId="{F527F68F-48EC-42CE-B149-D6B789BE9FA4}" srcOrd="1" destOrd="0" presId="urn:microsoft.com/office/officeart/2009/3/layout/HorizontalOrganizationChart"/>
    <dgm:cxn modelId="{95424278-5B4E-4A7F-932D-C5D61EBE8101}" type="presParOf" srcId="{F527F68F-48EC-42CE-B149-D6B789BE9FA4}" destId="{B04A9CA2-4B41-4D71-8599-4508BE8F511B}" srcOrd="0" destOrd="0" presId="urn:microsoft.com/office/officeart/2009/3/layout/HorizontalOrganizationChart"/>
    <dgm:cxn modelId="{08769259-DBC0-49E3-BFF4-ED1133ABA01D}" type="presParOf" srcId="{F527F68F-48EC-42CE-B149-D6B789BE9FA4}" destId="{82B70DC4-D638-401E-B8D3-0AC1E987B830}" srcOrd="1" destOrd="0" presId="urn:microsoft.com/office/officeart/2009/3/layout/HorizontalOrganizationChart"/>
    <dgm:cxn modelId="{60C2C41F-A6B9-48F1-A72D-DC2E6D3B7E11}" type="presParOf" srcId="{82B70DC4-D638-401E-B8D3-0AC1E987B830}" destId="{863183E6-B66B-47EC-BD78-58C8509EE8E7}" srcOrd="0" destOrd="0" presId="urn:microsoft.com/office/officeart/2009/3/layout/HorizontalOrganizationChart"/>
    <dgm:cxn modelId="{CC61FC51-1015-4813-B901-032CD5E303E8}" type="presParOf" srcId="{863183E6-B66B-47EC-BD78-58C8509EE8E7}" destId="{35356D35-0D13-4D8C-B312-5D1737B856A2}" srcOrd="0" destOrd="0" presId="urn:microsoft.com/office/officeart/2009/3/layout/HorizontalOrganizationChart"/>
    <dgm:cxn modelId="{98ADDDD0-9038-43EB-9067-BB3C54122547}" type="presParOf" srcId="{863183E6-B66B-47EC-BD78-58C8509EE8E7}" destId="{1EC3E86C-0F5C-4F82-B915-1BA9E2145B34}" srcOrd="1" destOrd="0" presId="urn:microsoft.com/office/officeart/2009/3/layout/HorizontalOrganizationChart"/>
    <dgm:cxn modelId="{16C38618-6B60-4C10-93B6-05BB13516F29}" type="presParOf" srcId="{82B70DC4-D638-401E-B8D3-0AC1E987B830}" destId="{73DAC93C-7A0B-4FFA-B0BE-5DA9207C5529}" srcOrd="1" destOrd="0" presId="urn:microsoft.com/office/officeart/2009/3/layout/HorizontalOrganizationChart"/>
    <dgm:cxn modelId="{907EEC9B-6BCC-498B-B7BA-92F76D37F6BC}" type="presParOf" srcId="{73DAC93C-7A0B-4FFA-B0BE-5DA9207C5529}" destId="{84D96C90-DC2B-4595-BD4E-E27B8BAE452F}" srcOrd="0" destOrd="0" presId="urn:microsoft.com/office/officeart/2009/3/layout/HorizontalOrganizationChart"/>
    <dgm:cxn modelId="{82D50101-BBC6-4F0E-807C-51760B780118}" type="presParOf" srcId="{73DAC93C-7A0B-4FFA-B0BE-5DA9207C5529}" destId="{B866D6BA-837D-4769-A40D-E244E28747C8}" srcOrd="1" destOrd="0" presId="urn:microsoft.com/office/officeart/2009/3/layout/HorizontalOrganizationChart"/>
    <dgm:cxn modelId="{5895201D-C63A-4DFC-80A5-15C110E7B6BD}" type="presParOf" srcId="{B866D6BA-837D-4769-A40D-E244E28747C8}" destId="{6B886357-6DEE-4C52-AB6C-AD63C665E740}" srcOrd="0" destOrd="0" presId="urn:microsoft.com/office/officeart/2009/3/layout/HorizontalOrganizationChart"/>
    <dgm:cxn modelId="{37FB945C-4DD8-492B-96B9-121EA489D2D2}" type="presParOf" srcId="{6B886357-6DEE-4C52-AB6C-AD63C665E740}" destId="{67399DD2-B0F4-4BCD-9701-A4DE2A9617E5}" srcOrd="0" destOrd="0" presId="urn:microsoft.com/office/officeart/2009/3/layout/HorizontalOrganizationChart"/>
    <dgm:cxn modelId="{6946C8E6-7057-46C5-89F5-3E407E6C83AF}" type="presParOf" srcId="{6B886357-6DEE-4C52-AB6C-AD63C665E740}" destId="{B46A280B-53C8-42A1-BBB0-39A46BB58DFA}" srcOrd="1" destOrd="0" presId="urn:microsoft.com/office/officeart/2009/3/layout/HorizontalOrganizationChart"/>
    <dgm:cxn modelId="{636D73A4-5C2F-477A-842B-854B6C936264}" type="presParOf" srcId="{B866D6BA-837D-4769-A40D-E244E28747C8}" destId="{E2818931-78AB-472E-98F5-0E677868ACE2}" srcOrd="1" destOrd="0" presId="urn:microsoft.com/office/officeart/2009/3/layout/HorizontalOrganizationChart"/>
    <dgm:cxn modelId="{3C9AE3D3-42C4-4D49-806A-15E49AD411F8}" type="presParOf" srcId="{B866D6BA-837D-4769-A40D-E244E28747C8}" destId="{AD06C90E-4F65-47C7-A515-6948144BC8E3}" srcOrd="2" destOrd="0" presId="urn:microsoft.com/office/officeart/2009/3/layout/HorizontalOrganizationChart"/>
    <dgm:cxn modelId="{CBC7FAD3-7507-43BD-A1BC-9AF36FC9084E}" type="presParOf" srcId="{82B70DC4-D638-401E-B8D3-0AC1E987B830}" destId="{9A6459F9-2C23-4712-ADD8-AD286E6E5858}" srcOrd="2" destOrd="0" presId="urn:microsoft.com/office/officeart/2009/3/layout/HorizontalOrganizationChart"/>
    <dgm:cxn modelId="{3A286ACA-9CFF-4454-BDE2-9947162C4939}" type="presParOf" srcId="{F527F68F-48EC-42CE-B149-D6B789BE9FA4}" destId="{223218FF-33AE-4665-9049-70E8304A03C1}" srcOrd="2" destOrd="0" presId="urn:microsoft.com/office/officeart/2009/3/layout/HorizontalOrganizationChart"/>
    <dgm:cxn modelId="{15066ECC-F66B-4908-9C7E-70B943B97350}" type="presParOf" srcId="{F527F68F-48EC-42CE-B149-D6B789BE9FA4}" destId="{56CDE897-A959-4231-B102-19333104C20A}" srcOrd="3" destOrd="0" presId="urn:microsoft.com/office/officeart/2009/3/layout/HorizontalOrganizationChart"/>
    <dgm:cxn modelId="{417FD846-7400-470D-A3EB-24E9247831B2}" type="presParOf" srcId="{56CDE897-A959-4231-B102-19333104C20A}" destId="{F6F20AF9-5DC3-4B51-A67A-5741F104C62B}" srcOrd="0" destOrd="0" presId="urn:microsoft.com/office/officeart/2009/3/layout/HorizontalOrganizationChart"/>
    <dgm:cxn modelId="{8D883314-FD30-445E-A676-7FF00E0B4DD1}" type="presParOf" srcId="{F6F20AF9-5DC3-4B51-A67A-5741F104C62B}" destId="{372C8643-D288-4197-A9C9-C30378C7EA83}" srcOrd="0" destOrd="0" presId="urn:microsoft.com/office/officeart/2009/3/layout/HorizontalOrganizationChart"/>
    <dgm:cxn modelId="{ABB57079-1C5B-4156-8464-0CD39649E1AB}" type="presParOf" srcId="{F6F20AF9-5DC3-4B51-A67A-5741F104C62B}" destId="{6236DF65-4547-4C50-9CA9-A8F53501E746}" srcOrd="1" destOrd="0" presId="urn:microsoft.com/office/officeart/2009/3/layout/HorizontalOrganizationChart"/>
    <dgm:cxn modelId="{070D0229-68DF-4E76-BBC7-C879D52D83CA}" type="presParOf" srcId="{56CDE897-A959-4231-B102-19333104C20A}" destId="{FF49212F-782E-4167-8ED8-E4E2535A691F}" srcOrd="1" destOrd="0" presId="urn:microsoft.com/office/officeart/2009/3/layout/HorizontalOrganizationChart"/>
    <dgm:cxn modelId="{7122078C-28F3-4D8E-B38A-654444A771D9}" type="presParOf" srcId="{FF49212F-782E-4167-8ED8-E4E2535A691F}" destId="{4170A22B-7CA1-4A91-A0B7-7EE6D6C31A71}" srcOrd="0" destOrd="0" presId="urn:microsoft.com/office/officeart/2009/3/layout/HorizontalOrganizationChart"/>
    <dgm:cxn modelId="{17A961C0-C8A3-45F9-8A68-63EFEB226A48}" type="presParOf" srcId="{FF49212F-782E-4167-8ED8-E4E2535A691F}" destId="{55ECE793-4EA6-4DB4-A58E-2501D8FBC9C3}" srcOrd="1" destOrd="0" presId="urn:microsoft.com/office/officeart/2009/3/layout/HorizontalOrganizationChart"/>
    <dgm:cxn modelId="{A83D2961-99B5-43A7-BB7E-73C1EF60947D}" type="presParOf" srcId="{55ECE793-4EA6-4DB4-A58E-2501D8FBC9C3}" destId="{455F15C1-0F2D-40CE-A043-310F5B61081F}" srcOrd="0" destOrd="0" presId="urn:microsoft.com/office/officeart/2009/3/layout/HorizontalOrganizationChart"/>
    <dgm:cxn modelId="{CAD19F32-FC92-4816-B695-761F04161F13}" type="presParOf" srcId="{455F15C1-0F2D-40CE-A043-310F5B61081F}" destId="{D381934C-D2C9-4111-A76B-A19BE5C3354A}" srcOrd="0" destOrd="0" presId="urn:microsoft.com/office/officeart/2009/3/layout/HorizontalOrganizationChart"/>
    <dgm:cxn modelId="{238A9227-D2CC-416E-BE2A-397F9AA55B7D}" type="presParOf" srcId="{455F15C1-0F2D-40CE-A043-310F5B61081F}" destId="{A1FD2A0A-811A-4EAC-93A7-BD9E723ABACE}" srcOrd="1" destOrd="0" presId="urn:microsoft.com/office/officeart/2009/3/layout/HorizontalOrganizationChart"/>
    <dgm:cxn modelId="{6424C23C-EDA2-4844-89FA-CB96A6A3539A}" type="presParOf" srcId="{55ECE793-4EA6-4DB4-A58E-2501D8FBC9C3}" destId="{2901855D-3DA2-4EDA-B3F9-A4C6F573FB93}" srcOrd="1" destOrd="0" presId="urn:microsoft.com/office/officeart/2009/3/layout/HorizontalOrganizationChart"/>
    <dgm:cxn modelId="{E63EF3C5-B9A9-4F48-AB88-51A274C6E6FC}" type="presParOf" srcId="{55ECE793-4EA6-4DB4-A58E-2501D8FBC9C3}" destId="{119D1054-C427-4F56-B6E5-37FCD2C100B6}" srcOrd="2" destOrd="0" presId="urn:microsoft.com/office/officeart/2009/3/layout/HorizontalOrganizationChart"/>
    <dgm:cxn modelId="{467F5133-0730-4EFF-BBBF-1E942FC5CBD0}" type="presParOf" srcId="{56CDE897-A959-4231-B102-19333104C20A}" destId="{7C1D0962-9564-4768-A629-6B9DED61FF9C}" srcOrd="2" destOrd="0" presId="urn:microsoft.com/office/officeart/2009/3/layout/HorizontalOrganizationChart"/>
    <dgm:cxn modelId="{B8DCB78D-9E2C-4434-8BD1-BA4A7BF0ACCE}" type="presParOf" srcId="{8C9D9FAE-73A6-4B05-A18E-CD47611D6774}" destId="{77ECC864-F949-42DD-B7D5-8A5000F88E42}" srcOrd="2" destOrd="0" presId="urn:microsoft.com/office/officeart/2009/3/layout/HorizontalOrganizationChart"/>
    <dgm:cxn modelId="{CED97387-43D7-4560-B21F-A0D898CA5998}" type="presParOf" srcId="{05179A59-9C88-4321-8536-1165C31ADC8C}" destId="{94AAF0ED-4834-44E5-8BE0-769CA5186419}" srcOrd="1" destOrd="0" presId="urn:microsoft.com/office/officeart/2009/3/layout/HorizontalOrganizationChart"/>
    <dgm:cxn modelId="{311CEC5F-6279-44C5-A118-4996C67E2502}" type="presParOf" srcId="{94AAF0ED-4834-44E5-8BE0-769CA5186419}" destId="{1BA912C1-115C-4DDE-9094-36BDE6BEFEA1}" srcOrd="0" destOrd="0" presId="urn:microsoft.com/office/officeart/2009/3/layout/HorizontalOrganizationChart"/>
    <dgm:cxn modelId="{2F1F87D3-A928-45FC-A6EE-E39C6FF192C7}" type="presParOf" srcId="{1BA912C1-115C-4DDE-9094-36BDE6BEFEA1}" destId="{0E1D0F1C-DA50-4F1F-B6E4-2C514D9C939A}" srcOrd="0" destOrd="0" presId="urn:microsoft.com/office/officeart/2009/3/layout/HorizontalOrganizationChart"/>
    <dgm:cxn modelId="{3998F9EE-D039-4B24-954C-9FBA87C4C0AC}" type="presParOf" srcId="{1BA912C1-115C-4DDE-9094-36BDE6BEFEA1}" destId="{3D903169-C070-4AD6-8D11-9BB4C90E4730}" srcOrd="1" destOrd="0" presId="urn:microsoft.com/office/officeart/2009/3/layout/HorizontalOrganizationChart"/>
    <dgm:cxn modelId="{808ECCBF-A5BD-43B3-90D1-98E087094611}" type="presParOf" srcId="{94AAF0ED-4834-44E5-8BE0-769CA5186419}" destId="{16D44049-6DF6-4F94-BA80-6CCBE868ED65}" srcOrd="1" destOrd="0" presId="urn:microsoft.com/office/officeart/2009/3/layout/HorizontalOrganizationChart"/>
    <dgm:cxn modelId="{F52C0063-A282-48D3-B039-523C6E530DF8}" type="presParOf" srcId="{94AAF0ED-4834-44E5-8BE0-769CA5186419}" destId="{6A71620C-F6C4-4265-A5E8-F3797F557B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EB1D0386-6FB7-45F8-84C1-FF762BE84F62}" type="doc">
      <dgm:prSet loTypeId="urn:microsoft.com/office/officeart/2018/2/layout/IconLabelDescription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8EE23ABC-BD0D-46B2-83D3-24E7AD191F95}">
      <dgm:prSet/>
      <dgm:spPr/>
      <dgm:t>
        <a:bodyPr/>
        <a:lstStyle/>
        <a:p>
          <a:pPr>
            <a:lnSpc>
              <a:spcPct val="100000"/>
            </a:lnSpc>
            <a:defRPr b="1"/>
          </a:pPr>
          <a:r>
            <a:rPr lang="en-US"/>
            <a:t>types of some expressions can’t be inferred</a:t>
          </a:r>
        </a:p>
      </dgm:t>
    </dgm:pt>
    <dgm:pt modelId="{57756834-4525-4531-8C30-AFB6BB9FF6FC}" type="parTrans" cxnId="{516AF19B-4F92-4AFA-AC2C-E02063E76FEE}">
      <dgm:prSet/>
      <dgm:spPr/>
      <dgm:t>
        <a:bodyPr/>
        <a:lstStyle/>
        <a:p>
          <a:endParaRPr lang="en-US"/>
        </a:p>
      </dgm:t>
    </dgm:pt>
    <dgm:pt modelId="{92B37D56-6401-493F-84C5-523374133FC2}" type="sibTrans" cxnId="{516AF19B-4F92-4AFA-AC2C-E02063E76FEE}">
      <dgm:prSet phldrT="01"/>
      <dgm:spPr/>
      <dgm:t>
        <a:bodyPr/>
        <a:lstStyle/>
        <a:p>
          <a:endParaRPr lang="en-US"/>
        </a:p>
      </dgm:t>
    </dgm:pt>
    <dgm:pt modelId="{DD26F510-B3BB-47EF-96C0-C1F1A6DAD395}">
      <dgm:prSet/>
      <dgm:spPr/>
      <dgm:t>
        <a:bodyPr/>
        <a:lstStyle/>
        <a:p>
          <a:pPr>
            <a:lnSpc>
              <a:spcPct val="100000"/>
            </a:lnSpc>
          </a:pPr>
          <a:r>
            <a:rPr lang="en-US">
              <a:latin typeface="+mn-lt"/>
            </a:rPr>
            <a:t>Input parameters for functions</a:t>
          </a:r>
        </a:p>
      </dgm:t>
    </dgm:pt>
    <dgm:pt modelId="{9ED8A5D4-2E17-4D6D-81F9-E3BB980A62D9}" type="parTrans" cxnId="{2D04B1EB-157E-4585-903B-A5C14E478E31}">
      <dgm:prSet/>
      <dgm:spPr/>
      <dgm:t>
        <a:bodyPr/>
        <a:lstStyle/>
        <a:p>
          <a:endParaRPr lang="en-US"/>
        </a:p>
      </dgm:t>
    </dgm:pt>
    <dgm:pt modelId="{F26A1A4E-7233-4C86-B927-B2BF876A248F}" type="sibTrans" cxnId="{2D04B1EB-157E-4585-903B-A5C14E478E31}">
      <dgm:prSet/>
      <dgm:spPr/>
      <dgm:t>
        <a:bodyPr/>
        <a:lstStyle/>
        <a:p>
          <a:endParaRPr lang="en-US"/>
        </a:p>
      </dgm:t>
    </dgm:pt>
    <dgm:pt modelId="{A8B94272-C483-4E59-893E-D78FEA66E1F7}">
      <dgm:prSet/>
      <dgm:spPr/>
      <dgm:t>
        <a:bodyPr/>
        <a:lstStyle/>
        <a:p>
          <a:pPr>
            <a:lnSpc>
              <a:spcPct val="100000"/>
            </a:lnSpc>
          </a:pPr>
          <a:r>
            <a:rPr lang="en-US">
              <a:latin typeface="+mn-lt"/>
            </a:rPr>
            <a:t>Python object attribute accesses</a:t>
          </a:r>
        </a:p>
      </dgm:t>
    </dgm:pt>
    <dgm:pt modelId="{B0C0A42F-4521-4481-A83E-D918F26BEB04}" type="parTrans" cxnId="{5FE4F630-F1D5-49BC-A595-A285419FA86A}">
      <dgm:prSet/>
      <dgm:spPr/>
      <dgm:t>
        <a:bodyPr/>
        <a:lstStyle/>
        <a:p>
          <a:endParaRPr lang="en-US"/>
        </a:p>
      </dgm:t>
    </dgm:pt>
    <dgm:pt modelId="{E51799FF-7E7D-4AA0-B387-337E214EE159}" type="sibTrans" cxnId="{5FE4F630-F1D5-49BC-A595-A285419FA86A}">
      <dgm:prSet/>
      <dgm:spPr/>
      <dgm:t>
        <a:bodyPr/>
        <a:lstStyle/>
        <a:p>
          <a:endParaRPr lang="en-US"/>
        </a:p>
      </dgm:t>
    </dgm:pt>
    <dgm:pt modelId="{55E38015-A95C-4A50-B6FA-CF782006C56B}">
      <dgm:prSet/>
      <dgm:spPr/>
      <dgm:t>
        <a:bodyPr/>
        <a:lstStyle/>
        <a:p>
          <a:pPr>
            <a:lnSpc>
              <a:spcPct val="100000"/>
            </a:lnSpc>
          </a:pPr>
          <a:r>
            <a:rPr lang="en-US" dirty="0">
              <a:latin typeface="+mn-lt"/>
            </a:rPr>
            <a:t>Return types of recursive function</a:t>
          </a:r>
        </a:p>
      </dgm:t>
    </dgm:pt>
    <dgm:pt modelId="{0777666D-5A9B-4AB7-8215-DC3A0A150D35}" type="parTrans" cxnId="{B27D40F5-D248-4601-920B-77D8CCF4BA32}">
      <dgm:prSet/>
      <dgm:spPr/>
      <dgm:t>
        <a:bodyPr/>
        <a:lstStyle/>
        <a:p>
          <a:endParaRPr lang="en-US"/>
        </a:p>
      </dgm:t>
    </dgm:pt>
    <dgm:pt modelId="{0DE78650-1798-4996-B3D5-E3311F588E45}" type="sibTrans" cxnId="{B27D40F5-D248-4601-920B-77D8CCF4BA32}">
      <dgm:prSet/>
      <dgm:spPr/>
      <dgm:t>
        <a:bodyPr/>
        <a:lstStyle/>
        <a:p>
          <a:endParaRPr lang="en-US"/>
        </a:p>
      </dgm:t>
    </dgm:pt>
    <dgm:pt modelId="{80741F13-25E6-4E70-808B-9588B47C00DD}">
      <dgm:prSet/>
      <dgm:spPr/>
      <dgm:t>
        <a:bodyPr/>
        <a:lstStyle/>
        <a:p>
          <a:pPr>
            <a:lnSpc>
              <a:spcPct val="100000"/>
            </a:lnSpc>
            <a:defRPr b="1"/>
          </a:pPr>
          <a:r>
            <a:rPr lang="en-US"/>
            <a:t>Profiler observes the types of the expressions during imperative executions</a:t>
          </a:r>
        </a:p>
      </dgm:t>
    </dgm:pt>
    <dgm:pt modelId="{311B65BD-EF0D-4648-9D86-DEF86A295933}" type="parTrans" cxnId="{C0E8E765-0CD8-428E-A85B-57E1BCC3296A}">
      <dgm:prSet/>
      <dgm:spPr/>
      <dgm:t>
        <a:bodyPr/>
        <a:lstStyle/>
        <a:p>
          <a:endParaRPr lang="en-US"/>
        </a:p>
      </dgm:t>
    </dgm:pt>
    <dgm:pt modelId="{1F74840A-AF5A-491C-83A7-2A4DFEB923FB}" type="sibTrans" cxnId="{C0E8E765-0CD8-428E-A85B-57E1BCC3296A}">
      <dgm:prSet phldrT="02"/>
      <dgm:spPr/>
      <dgm:t>
        <a:bodyPr/>
        <a:lstStyle/>
        <a:p>
          <a:endParaRPr lang="en-US"/>
        </a:p>
      </dgm:t>
    </dgm:pt>
    <dgm:pt modelId="{69483482-CC44-4B6E-A04F-1A3083D62CFD}">
      <dgm:prSet/>
      <dgm:spPr/>
      <dgm:t>
        <a:bodyPr/>
        <a:lstStyle/>
        <a:p>
          <a:pPr>
            <a:lnSpc>
              <a:spcPct val="100000"/>
            </a:lnSpc>
          </a:pPr>
          <a:r>
            <a:rPr lang="en-US" dirty="0">
              <a:latin typeface="+mn-lt"/>
            </a:rPr>
            <a:t>Expressions that always have same values → ConstantOp </a:t>
          </a:r>
        </a:p>
        <a:p>
          <a:pPr>
            <a:lnSpc>
              <a:spcPct val="100000"/>
            </a:lnSpc>
          </a:pPr>
          <a:r>
            <a:rPr lang="en-US" dirty="0">
              <a:latin typeface="+mn-lt"/>
            </a:rPr>
            <a:t>Try to specialize the shape of tensors before constructing the graph</a:t>
          </a:r>
        </a:p>
      </dgm:t>
    </dgm:pt>
    <dgm:pt modelId="{61626A6F-AD6C-4E61-841B-EB734666CA71}" type="parTrans" cxnId="{350F6041-653A-46B0-A8A7-B551CA44F4D8}">
      <dgm:prSet/>
      <dgm:spPr/>
      <dgm:t>
        <a:bodyPr/>
        <a:lstStyle/>
        <a:p>
          <a:endParaRPr lang="en-US"/>
        </a:p>
      </dgm:t>
    </dgm:pt>
    <dgm:pt modelId="{4558AB65-6C12-4D1D-8AB2-8B9F5EBBC445}" type="sibTrans" cxnId="{350F6041-653A-46B0-A8A7-B551CA44F4D8}">
      <dgm:prSet/>
      <dgm:spPr/>
      <dgm:t>
        <a:bodyPr/>
        <a:lstStyle/>
        <a:p>
          <a:endParaRPr lang="en-US"/>
        </a:p>
      </dgm:t>
    </dgm:pt>
    <dgm:pt modelId="{41772857-1D92-471D-824D-D40B1C92E137}">
      <dgm:prSet/>
      <dgm:spPr/>
      <dgm:t>
        <a:bodyPr/>
        <a:lstStyle/>
        <a:p>
          <a:pPr>
            <a:lnSpc>
              <a:spcPct val="100000"/>
            </a:lnSpc>
          </a:pPr>
          <a:r>
            <a:rPr lang="en-US" dirty="0">
              <a:latin typeface="+mn-lt"/>
            </a:rPr>
            <a:t>Optimize the graph even further with statically determined values or shapes</a:t>
          </a:r>
        </a:p>
      </dgm:t>
    </dgm:pt>
    <dgm:pt modelId="{69D46583-17E6-48ED-89EA-6CEB96D5CA7E}" type="parTrans" cxnId="{3BA76A79-81CB-4A80-9559-769220B4CC4B}">
      <dgm:prSet/>
      <dgm:spPr/>
      <dgm:t>
        <a:bodyPr/>
        <a:lstStyle/>
        <a:p>
          <a:endParaRPr lang="en-US"/>
        </a:p>
      </dgm:t>
    </dgm:pt>
    <dgm:pt modelId="{46925328-D18E-44E1-928D-E52079823FC2}" type="sibTrans" cxnId="{3BA76A79-81CB-4A80-9559-769220B4CC4B}">
      <dgm:prSet/>
      <dgm:spPr/>
      <dgm:t>
        <a:bodyPr/>
        <a:lstStyle/>
        <a:p>
          <a:endParaRPr lang="en-US"/>
        </a:p>
      </dgm:t>
    </dgm:pt>
    <dgm:pt modelId="{B945C9A2-C6CC-400B-A6DF-42834AF19A31}" type="pres">
      <dgm:prSet presAssocID="{EB1D0386-6FB7-45F8-84C1-FF762BE84F62}" presName="root" presStyleCnt="0">
        <dgm:presLayoutVars>
          <dgm:dir/>
          <dgm:resizeHandles val="exact"/>
        </dgm:presLayoutVars>
      </dgm:prSet>
      <dgm:spPr/>
    </dgm:pt>
    <dgm:pt modelId="{136F7691-72FE-4D63-A836-DBAA5D9E1975}" type="pres">
      <dgm:prSet presAssocID="{8EE23ABC-BD0D-46B2-83D3-24E7AD191F95}" presName="compNode" presStyleCnt="0"/>
      <dgm:spPr/>
    </dgm:pt>
    <dgm:pt modelId="{9F51579E-D252-48C9-A110-A8992E9ED1E2}" type="pres">
      <dgm:prSet presAssocID="{8EE23ABC-BD0D-46B2-83D3-24E7AD191F95}" presName="iconRect" presStyleLbl="node1" presStyleIdx="0" presStyleCnt="2"/>
      <dgm:spPr>
        <a:blipFill>
          <a:blip xmlns:r="http://schemas.openxmlformats.org/officeDocument/2006/relationships" r:embed="rId1"/>
          <a:srcRect/>
          <a:stretch>
            <a:fillRect/>
          </a:stretch>
        </a:blipFill>
        <a:ln>
          <a:noFill/>
        </a:ln>
      </dgm:spPr>
      <dgm:extLst/>
    </dgm:pt>
    <dgm:pt modelId="{45C1C3E8-60AC-4E8D-A5CE-F6BDB3685D6A}" type="pres">
      <dgm:prSet presAssocID="{8EE23ABC-BD0D-46B2-83D3-24E7AD191F95}" presName="iconSpace" presStyleCnt="0"/>
      <dgm:spPr/>
    </dgm:pt>
    <dgm:pt modelId="{A926AA13-7EB2-4D6F-BFDE-0B1472782C66}" type="pres">
      <dgm:prSet presAssocID="{8EE23ABC-BD0D-46B2-83D3-24E7AD191F95}" presName="parTx" presStyleLbl="revTx" presStyleIdx="0" presStyleCnt="4">
        <dgm:presLayoutVars>
          <dgm:chMax val="0"/>
          <dgm:chPref val="0"/>
        </dgm:presLayoutVars>
      </dgm:prSet>
      <dgm:spPr/>
    </dgm:pt>
    <dgm:pt modelId="{F71DB79B-BF7A-45B5-B7B8-7CAC2EB85437}" type="pres">
      <dgm:prSet presAssocID="{8EE23ABC-BD0D-46B2-83D3-24E7AD191F95}" presName="txSpace" presStyleCnt="0"/>
      <dgm:spPr/>
    </dgm:pt>
    <dgm:pt modelId="{119C094A-2468-4FC7-BD80-70B49DCEAE07}" type="pres">
      <dgm:prSet presAssocID="{8EE23ABC-BD0D-46B2-83D3-24E7AD191F95}" presName="desTx" presStyleLbl="revTx" presStyleIdx="1" presStyleCnt="4">
        <dgm:presLayoutVars/>
      </dgm:prSet>
      <dgm:spPr/>
    </dgm:pt>
    <dgm:pt modelId="{818E869C-562E-435E-820C-4E5C49468975}" type="pres">
      <dgm:prSet presAssocID="{92B37D56-6401-493F-84C5-523374133FC2}" presName="sibTrans" presStyleCnt="0"/>
      <dgm:spPr/>
    </dgm:pt>
    <dgm:pt modelId="{BCAC0E07-D005-4C6B-A097-6106F85FC7D3}" type="pres">
      <dgm:prSet presAssocID="{80741F13-25E6-4E70-808B-9588B47C00DD}" presName="compNode" presStyleCnt="0"/>
      <dgm:spPr/>
    </dgm:pt>
    <dgm:pt modelId="{C2625595-3429-45F1-BA21-9E96D357E2EA}" type="pres">
      <dgm:prSet presAssocID="{80741F13-25E6-4E70-808B-9588B47C00DD}"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encil"/>
        </a:ext>
      </dgm:extLst>
    </dgm:pt>
    <dgm:pt modelId="{FB5ECAEA-BDD2-45A5-88A5-BF8A0C8AA049}" type="pres">
      <dgm:prSet presAssocID="{80741F13-25E6-4E70-808B-9588B47C00DD}" presName="iconSpace" presStyleCnt="0"/>
      <dgm:spPr/>
    </dgm:pt>
    <dgm:pt modelId="{023A8AD5-D25D-4D29-9CCA-8F8C25C75EEF}" type="pres">
      <dgm:prSet presAssocID="{80741F13-25E6-4E70-808B-9588B47C00DD}" presName="parTx" presStyleLbl="revTx" presStyleIdx="2" presStyleCnt="4">
        <dgm:presLayoutVars>
          <dgm:chMax val="0"/>
          <dgm:chPref val="0"/>
        </dgm:presLayoutVars>
      </dgm:prSet>
      <dgm:spPr/>
    </dgm:pt>
    <dgm:pt modelId="{D8099CA4-EC21-418C-8FC2-A1851C6ABF08}" type="pres">
      <dgm:prSet presAssocID="{80741F13-25E6-4E70-808B-9588B47C00DD}" presName="txSpace" presStyleCnt="0"/>
      <dgm:spPr/>
    </dgm:pt>
    <dgm:pt modelId="{A1C31959-7576-4D5C-B9EE-38CCAAC8D6F9}" type="pres">
      <dgm:prSet presAssocID="{80741F13-25E6-4E70-808B-9588B47C00DD}" presName="desTx" presStyleLbl="revTx" presStyleIdx="3" presStyleCnt="4">
        <dgm:presLayoutVars/>
      </dgm:prSet>
      <dgm:spPr/>
    </dgm:pt>
  </dgm:ptLst>
  <dgm:cxnLst>
    <dgm:cxn modelId="{04674408-812C-4992-8387-6488E540F481}" type="presOf" srcId="{A8B94272-C483-4E59-893E-D78FEA66E1F7}" destId="{119C094A-2468-4FC7-BD80-70B49DCEAE07}" srcOrd="0" destOrd="1" presId="urn:microsoft.com/office/officeart/2018/2/layout/IconLabelDescriptionList"/>
    <dgm:cxn modelId="{3F067A1F-7802-4C5A-80B2-FE0DD11F3F89}" type="presOf" srcId="{DD26F510-B3BB-47EF-96C0-C1F1A6DAD395}" destId="{119C094A-2468-4FC7-BD80-70B49DCEAE07}" srcOrd="0" destOrd="0" presId="urn:microsoft.com/office/officeart/2018/2/layout/IconLabelDescriptionList"/>
    <dgm:cxn modelId="{5569F72F-7027-459A-9B70-1E0E0BCD84EA}" type="presOf" srcId="{8EE23ABC-BD0D-46B2-83D3-24E7AD191F95}" destId="{A926AA13-7EB2-4D6F-BFDE-0B1472782C66}" srcOrd="0" destOrd="0" presId="urn:microsoft.com/office/officeart/2018/2/layout/IconLabelDescriptionList"/>
    <dgm:cxn modelId="{5FE4F630-F1D5-49BC-A595-A285419FA86A}" srcId="{8EE23ABC-BD0D-46B2-83D3-24E7AD191F95}" destId="{A8B94272-C483-4E59-893E-D78FEA66E1F7}" srcOrd="1" destOrd="0" parTransId="{B0C0A42F-4521-4481-A83E-D918F26BEB04}" sibTransId="{E51799FF-7E7D-4AA0-B387-337E214EE159}"/>
    <dgm:cxn modelId="{2585FB3D-5769-4790-A443-BB4C1E4290DD}" type="presOf" srcId="{69483482-CC44-4B6E-A04F-1A3083D62CFD}" destId="{A1C31959-7576-4D5C-B9EE-38CCAAC8D6F9}" srcOrd="0" destOrd="0" presId="urn:microsoft.com/office/officeart/2018/2/layout/IconLabelDescriptionList"/>
    <dgm:cxn modelId="{350F6041-653A-46B0-A8A7-B551CA44F4D8}" srcId="{80741F13-25E6-4E70-808B-9588B47C00DD}" destId="{69483482-CC44-4B6E-A04F-1A3083D62CFD}" srcOrd="0" destOrd="0" parTransId="{61626A6F-AD6C-4E61-841B-EB734666CA71}" sibTransId="{4558AB65-6C12-4D1D-8AB2-8B9F5EBBC445}"/>
    <dgm:cxn modelId="{C0E8E765-0CD8-428E-A85B-57E1BCC3296A}" srcId="{EB1D0386-6FB7-45F8-84C1-FF762BE84F62}" destId="{80741F13-25E6-4E70-808B-9588B47C00DD}" srcOrd="1" destOrd="0" parTransId="{311B65BD-EF0D-4648-9D86-DEF86A295933}" sibTransId="{1F74840A-AF5A-491C-83A7-2A4DFEB923FB}"/>
    <dgm:cxn modelId="{C5F8A473-23D6-4A64-A2C2-732B67248E9D}" type="presOf" srcId="{41772857-1D92-471D-824D-D40B1C92E137}" destId="{A1C31959-7576-4D5C-B9EE-38CCAAC8D6F9}" srcOrd="0" destOrd="1" presId="urn:microsoft.com/office/officeart/2018/2/layout/IconLabelDescriptionList"/>
    <dgm:cxn modelId="{3BA76A79-81CB-4A80-9559-769220B4CC4B}" srcId="{80741F13-25E6-4E70-808B-9588B47C00DD}" destId="{41772857-1D92-471D-824D-D40B1C92E137}" srcOrd="1" destOrd="0" parTransId="{69D46583-17E6-48ED-89EA-6CEB96D5CA7E}" sibTransId="{46925328-D18E-44E1-928D-E52079823FC2}"/>
    <dgm:cxn modelId="{EEA98C92-B1C8-4CDF-9BEC-E6E4BC0D5969}" type="presOf" srcId="{80741F13-25E6-4E70-808B-9588B47C00DD}" destId="{023A8AD5-D25D-4D29-9CCA-8F8C25C75EEF}" srcOrd="0" destOrd="0" presId="urn:microsoft.com/office/officeart/2018/2/layout/IconLabelDescriptionList"/>
    <dgm:cxn modelId="{516AF19B-4F92-4AFA-AC2C-E02063E76FEE}" srcId="{EB1D0386-6FB7-45F8-84C1-FF762BE84F62}" destId="{8EE23ABC-BD0D-46B2-83D3-24E7AD191F95}" srcOrd="0" destOrd="0" parTransId="{57756834-4525-4531-8C30-AFB6BB9FF6FC}" sibTransId="{92B37D56-6401-493F-84C5-523374133FC2}"/>
    <dgm:cxn modelId="{D040B4AC-0F1F-4FC7-B202-FCB4DDD34B8B}" type="presOf" srcId="{55E38015-A95C-4A50-B6FA-CF782006C56B}" destId="{119C094A-2468-4FC7-BD80-70B49DCEAE07}" srcOrd="0" destOrd="2" presId="urn:microsoft.com/office/officeart/2018/2/layout/IconLabelDescriptionList"/>
    <dgm:cxn modelId="{B4FBABE8-5577-49B7-B5D0-88A27DBC481C}" type="presOf" srcId="{EB1D0386-6FB7-45F8-84C1-FF762BE84F62}" destId="{B945C9A2-C6CC-400B-A6DF-42834AF19A31}" srcOrd="0" destOrd="0" presId="urn:microsoft.com/office/officeart/2018/2/layout/IconLabelDescriptionList"/>
    <dgm:cxn modelId="{2D04B1EB-157E-4585-903B-A5C14E478E31}" srcId="{8EE23ABC-BD0D-46B2-83D3-24E7AD191F95}" destId="{DD26F510-B3BB-47EF-96C0-C1F1A6DAD395}" srcOrd="0" destOrd="0" parTransId="{9ED8A5D4-2E17-4D6D-81F9-E3BB980A62D9}" sibTransId="{F26A1A4E-7233-4C86-B927-B2BF876A248F}"/>
    <dgm:cxn modelId="{B27D40F5-D248-4601-920B-77D8CCF4BA32}" srcId="{8EE23ABC-BD0D-46B2-83D3-24E7AD191F95}" destId="{55E38015-A95C-4A50-B6FA-CF782006C56B}" srcOrd="2" destOrd="0" parTransId="{0777666D-5A9B-4AB7-8215-DC3A0A150D35}" sibTransId="{0DE78650-1798-4996-B3D5-E3311F588E45}"/>
    <dgm:cxn modelId="{348BBA97-7393-4C65-90DB-F53CAE5C05FE}" type="presParOf" srcId="{B945C9A2-C6CC-400B-A6DF-42834AF19A31}" destId="{136F7691-72FE-4D63-A836-DBAA5D9E1975}" srcOrd="0" destOrd="0" presId="urn:microsoft.com/office/officeart/2018/2/layout/IconLabelDescriptionList"/>
    <dgm:cxn modelId="{14E12A10-674A-4A01-BF5A-6603A7E096DF}" type="presParOf" srcId="{136F7691-72FE-4D63-A836-DBAA5D9E1975}" destId="{9F51579E-D252-48C9-A110-A8992E9ED1E2}" srcOrd="0" destOrd="0" presId="urn:microsoft.com/office/officeart/2018/2/layout/IconLabelDescriptionList"/>
    <dgm:cxn modelId="{A8A73066-88CC-44A2-82C7-D8CD59E07B93}" type="presParOf" srcId="{136F7691-72FE-4D63-A836-DBAA5D9E1975}" destId="{45C1C3E8-60AC-4E8D-A5CE-F6BDB3685D6A}" srcOrd="1" destOrd="0" presId="urn:microsoft.com/office/officeart/2018/2/layout/IconLabelDescriptionList"/>
    <dgm:cxn modelId="{F0E29D34-8A2E-4129-99DB-B4D31E9DAB14}" type="presParOf" srcId="{136F7691-72FE-4D63-A836-DBAA5D9E1975}" destId="{A926AA13-7EB2-4D6F-BFDE-0B1472782C66}" srcOrd="2" destOrd="0" presId="urn:microsoft.com/office/officeart/2018/2/layout/IconLabelDescriptionList"/>
    <dgm:cxn modelId="{8DE515BF-296D-4549-9534-02B4981B6BAC}" type="presParOf" srcId="{136F7691-72FE-4D63-A836-DBAA5D9E1975}" destId="{F71DB79B-BF7A-45B5-B7B8-7CAC2EB85437}" srcOrd="3" destOrd="0" presId="urn:microsoft.com/office/officeart/2018/2/layout/IconLabelDescriptionList"/>
    <dgm:cxn modelId="{7AEA62CB-7075-4BE8-9F6D-4266C1B80741}" type="presParOf" srcId="{136F7691-72FE-4D63-A836-DBAA5D9E1975}" destId="{119C094A-2468-4FC7-BD80-70B49DCEAE07}" srcOrd="4" destOrd="0" presId="urn:microsoft.com/office/officeart/2018/2/layout/IconLabelDescriptionList"/>
    <dgm:cxn modelId="{72BEE050-39AA-4A31-B774-A9FD4471EC67}" type="presParOf" srcId="{B945C9A2-C6CC-400B-A6DF-42834AF19A31}" destId="{818E869C-562E-435E-820C-4E5C49468975}" srcOrd="1" destOrd="0" presId="urn:microsoft.com/office/officeart/2018/2/layout/IconLabelDescriptionList"/>
    <dgm:cxn modelId="{AE1F49B0-B398-44A8-81AE-A3E981ED3CEB}" type="presParOf" srcId="{B945C9A2-C6CC-400B-A6DF-42834AF19A31}" destId="{BCAC0E07-D005-4C6B-A097-6106F85FC7D3}" srcOrd="2" destOrd="0" presId="urn:microsoft.com/office/officeart/2018/2/layout/IconLabelDescriptionList"/>
    <dgm:cxn modelId="{9263922C-BE8B-454C-83D5-541FCA7F0E74}" type="presParOf" srcId="{BCAC0E07-D005-4C6B-A097-6106F85FC7D3}" destId="{C2625595-3429-45F1-BA21-9E96D357E2EA}" srcOrd="0" destOrd="0" presId="urn:microsoft.com/office/officeart/2018/2/layout/IconLabelDescriptionList"/>
    <dgm:cxn modelId="{C80CAAE4-9C45-4EF2-A712-449294D04D25}" type="presParOf" srcId="{BCAC0E07-D005-4C6B-A097-6106F85FC7D3}" destId="{FB5ECAEA-BDD2-45A5-88A5-BF8A0C8AA049}" srcOrd="1" destOrd="0" presId="urn:microsoft.com/office/officeart/2018/2/layout/IconLabelDescriptionList"/>
    <dgm:cxn modelId="{0B9D7564-9CCF-4B9C-BB54-4394B738C414}" type="presParOf" srcId="{BCAC0E07-D005-4C6B-A097-6106F85FC7D3}" destId="{023A8AD5-D25D-4D29-9CCA-8F8C25C75EEF}" srcOrd="2" destOrd="0" presId="urn:microsoft.com/office/officeart/2018/2/layout/IconLabelDescriptionList"/>
    <dgm:cxn modelId="{F2E13A03-3625-41FE-B411-91F73C70333B}" type="presParOf" srcId="{BCAC0E07-D005-4C6B-A097-6106F85FC7D3}" destId="{D8099CA4-EC21-418C-8FC2-A1851C6ABF08}" srcOrd="3" destOrd="0" presId="urn:microsoft.com/office/officeart/2018/2/layout/IconLabelDescriptionList"/>
    <dgm:cxn modelId="{6FDB8F2F-CD93-4377-9AD4-0EB6112346F5}" type="presParOf" srcId="{BCAC0E07-D005-4C6B-A097-6106F85FC7D3}" destId="{A1C31959-7576-4D5C-B9EE-38CCAAC8D6F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60657C-80EB-4403-B133-34E5AB88BCA1}" type="doc">
      <dgm:prSet loTypeId="urn:microsoft.com/office/officeart/2016/7/layout/HorizontalActionList" loCatId="List" qsTypeId="urn:microsoft.com/office/officeart/2005/8/quickstyle/simple1" qsCatId="simple" csTypeId="urn:microsoft.com/office/officeart/2005/8/colors/accent0_3" csCatId="mainScheme" phldr="1"/>
      <dgm:spPr/>
      <dgm:t>
        <a:bodyPr/>
        <a:lstStyle/>
        <a:p>
          <a:endParaRPr lang="en-US"/>
        </a:p>
      </dgm:t>
    </dgm:pt>
    <dgm:pt modelId="{067E648B-244D-4A8E-8E0A-DD52E8FEA355}">
      <dgm:prSet/>
      <dgm:spPr/>
      <dgm:t>
        <a:bodyPr/>
        <a:lstStyle/>
        <a:p>
          <a:r>
            <a:rPr lang="en-US"/>
            <a:t>Naive translation rules</a:t>
          </a:r>
        </a:p>
      </dgm:t>
    </dgm:pt>
    <dgm:pt modelId="{9E7E5ADD-D677-40E0-8E7B-28B972B48123}" type="parTrans" cxnId="{1E117F4E-C404-43E2-AA14-0D67ADA53ABF}">
      <dgm:prSet/>
      <dgm:spPr/>
      <dgm:t>
        <a:bodyPr/>
        <a:lstStyle/>
        <a:p>
          <a:endParaRPr lang="en-US"/>
        </a:p>
      </dgm:t>
    </dgm:pt>
    <dgm:pt modelId="{D27AA7CE-686C-46EE-8C5B-517150DB802F}" type="sibTrans" cxnId="{1E117F4E-C404-43E2-AA14-0D67ADA53ABF}">
      <dgm:prSet/>
      <dgm:spPr/>
      <dgm:t>
        <a:bodyPr/>
        <a:lstStyle/>
        <a:p>
          <a:endParaRPr lang="en-US"/>
        </a:p>
      </dgm:t>
    </dgm:pt>
    <dgm:pt modelId="{8992DFD2-D807-43B7-B192-CEA9E501EB61}">
      <dgm:prSet/>
      <dgm:spPr/>
      <dgm:t>
        <a:bodyPr/>
        <a:lstStyle/>
        <a:p>
          <a:r>
            <a:rPr lang="en-US"/>
            <a:t>Use PyFuncOps which can execute arbitrary Python functions as graph operations</a:t>
          </a:r>
        </a:p>
      </dgm:t>
    </dgm:pt>
    <dgm:pt modelId="{642D6F91-B3F9-40DD-9B02-626938AB0BEA}" type="parTrans" cxnId="{846ED90E-B3E9-41DB-8863-82743824CF25}">
      <dgm:prSet/>
      <dgm:spPr/>
      <dgm:t>
        <a:bodyPr/>
        <a:lstStyle/>
        <a:p>
          <a:endParaRPr lang="en-US"/>
        </a:p>
      </dgm:t>
    </dgm:pt>
    <dgm:pt modelId="{B3FB1A64-09DD-4112-A243-20CFCC52A065}" type="sibTrans" cxnId="{846ED90E-B3E9-41DB-8863-82743824CF25}">
      <dgm:prSet/>
      <dgm:spPr/>
      <dgm:t>
        <a:bodyPr/>
        <a:lstStyle/>
        <a:p>
          <a:endParaRPr lang="en-US"/>
        </a:p>
      </dgm:t>
    </dgm:pt>
    <dgm:pt modelId="{60D0551F-60DD-4C94-90F1-51F2A55FBB4E}">
      <dgm:prSet/>
      <dgm:spPr/>
      <dgm:t>
        <a:bodyPr/>
        <a:lstStyle/>
        <a:p>
          <a:r>
            <a:rPr lang="en-US"/>
            <a:t>Limitations</a:t>
          </a:r>
        </a:p>
      </dgm:t>
    </dgm:pt>
    <dgm:pt modelId="{9B6DB48D-5BDA-4501-B1FD-C056912E041F}" type="parTrans" cxnId="{CB894A3F-3A80-4F88-A409-25AA1820324F}">
      <dgm:prSet/>
      <dgm:spPr/>
      <dgm:t>
        <a:bodyPr/>
        <a:lstStyle/>
        <a:p>
          <a:endParaRPr lang="en-US"/>
        </a:p>
      </dgm:t>
    </dgm:pt>
    <dgm:pt modelId="{44F9572F-CF42-4B3B-97A1-51C3F952FE79}" type="sibTrans" cxnId="{CB894A3F-3A80-4F88-A409-25AA1820324F}">
      <dgm:prSet/>
      <dgm:spPr/>
      <dgm:t>
        <a:bodyPr/>
        <a:lstStyle/>
        <a:p>
          <a:endParaRPr lang="en-US"/>
        </a:p>
      </dgm:t>
    </dgm:pt>
    <dgm:pt modelId="{234155FF-BA86-4393-B12B-424D8FBF7192}">
      <dgm:prSet/>
      <dgm:spPr/>
      <dgm:t>
        <a:bodyPr/>
        <a:lstStyle/>
        <a:p>
          <a:r>
            <a:rPr lang="en-US"/>
            <a:t>Only one Python function can be executed at a time due to the global interpreter lock</a:t>
          </a:r>
        </a:p>
      </dgm:t>
    </dgm:pt>
    <dgm:pt modelId="{AEF6C611-C69B-4570-831B-C93F32C7C03E}" type="parTrans" cxnId="{DDFAB0B5-26F7-4541-BAEE-4FEE79883C85}">
      <dgm:prSet/>
      <dgm:spPr/>
      <dgm:t>
        <a:bodyPr/>
        <a:lstStyle/>
        <a:p>
          <a:endParaRPr lang="en-US"/>
        </a:p>
      </dgm:t>
    </dgm:pt>
    <dgm:pt modelId="{E2ABE97F-8722-4CD8-9E30-83772B85CE68}" type="sibTrans" cxnId="{DDFAB0B5-26F7-4541-BAEE-4FEE79883C85}">
      <dgm:prSet/>
      <dgm:spPr/>
      <dgm:t>
        <a:bodyPr/>
        <a:lstStyle/>
        <a:p>
          <a:endParaRPr lang="en-US"/>
        </a:p>
      </dgm:t>
    </dgm:pt>
    <dgm:pt modelId="{56B35308-0FAF-4CE3-A161-5320F09F66D1}">
      <dgm:prSet/>
      <dgm:spPr/>
      <dgm:t>
        <a:bodyPr/>
        <a:lstStyle/>
        <a:p>
          <a:endParaRPr lang="en-US"/>
        </a:p>
        <a:p>
          <a:r>
            <a:rPr lang="en-US"/>
            <a:t>Complicates the fallback mechanism</a:t>
          </a:r>
        </a:p>
      </dgm:t>
    </dgm:pt>
    <dgm:pt modelId="{856968DC-9FF9-45B2-90E9-F23581DC2F5C}" type="parTrans" cxnId="{4DB628EF-531B-465B-8793-EA20B7955186}">
      <dgm:prSet/>
      <dgm:spPr/>
      <dgm:t>
        <a:bodyPr/>
        <a:lstStyle/>
        <a:p>
          <a:endParaRPr lang="en-US"/>
        </a:p>
      </dgm:t>
    </dgm:pt>
    <dgm:pt modelId="{35BCEF39-8D43-4D73-8A1F-EDBE144B3F5F}" type="sibTrans" cxnId="{4DB628EF-531B-465B-8793-EA20B7955186}">
      <dgm:prSet/>
      <dgm:spPr/>
      <dgm:t>
        <a:bodyPr/>
        <a:lstStyle/>
        <a:p>
          <a:endParaRPr lang="en-US"/>
        </a:p>
      </dgm:t>
    </dgm:pt>
    <dgm:pt modelId="{5614A353-B946-4C9F-B907-B697D26BA10C}" type="pres">
      <dgm:prSet presAssocID="{6660657C-80EB-4403-B133-34E5AB88BCA1}" presName="Name0" presStyleCnt="0">
        <dgm:presLayoutVars>
          <dgm:dir/>
          <dgm:animLvl val="lvl"/>
          <dgm:resizeHandles val="exact"/>
        </dgm:presLayoutVars>
      </dgm:prSet>
      <dgm:spPr/>
    </dgm:pt>
    <dgm:pt modelId="{67001DD2-D01A-406D-9EF1-2D5426C0AAD2}" type="pres">
      <dgm:prSet presAssocID="{067E648B-244D-4A8E-8E0A-DD52E8FEA355}" presName="composite" presStyleCnt="0"/>
      <dgm:spPr/>
    </dgm:pt>
    <dgm:pt modelId="{33B123C7-E93D-4C4E-84C4-57805488C18F}" type="pres">
      <dgm:prSet presAssocID="{067E648B-244D-4A8E-8E0A-DD52E8FEA355}" presName="parTx" presStyleLbl="alignNode1" presStyleIdx="0" presStyleCnt="2">
        <dgm:presLayoutVars>
          <dgm:chMax val="0"/>
          <dgm:chPref val="0"/>
        </dgm:presLayoutVars>
      </dgm:prSet>
      <dgm:spPr/>
    </dgm:pt>
    <dgm:pt modelId="{E470B461-7442-465B-AF4C-630B5C551A0C}" type="pres">
      <dgm:prSet presAssocID="{067E648B-244D-4A8E-8E0A-DD52E8FEA355}" presName="desTx" presStyleLbl="alignAccFollowNode1" presStyleIdx="0" presStyleCnt="2">
        <dgm:presLayoutVars/>
      </dgm:prSet>
      <dgm:spPr/>
    </dgm:pt>
    <dgm:pt modelId="{040AA425-F8E5-428C-AEA7-71F3C53438C3}" type="pres">
      <dgm:prSet presAssocID="{D27AA7CE-686C-46EE-8C5B-517150DB802F}" presName="space" presStyleCnt="0"/>
      <dgm:spPr/>
    </dgm:pt>
    <dgm:pt modelId="{FE6DB001-6177-4861-B3FC-FDD5F6347134}" type="pres">
      <dgm:prSet presAssocID="{60D0551F-60DD-4C94-90F1-51F2A55FBB4E}" presName="composite" presStyleCnt="0"/>
      <dgm:spPr/>
    </dgm:pt>
    <dgm:pt modelId="{A5BE7DD4-BFC9-4774-8D71-B2A87A22CC84}" type="pres">
      <dgm:prSet presAssocID="{60D0551F-60DD-4C94-90F1-51F2A55FBB4E}" presName="parTx" presStyleLbl="alignNode1" presStyleIdx="1" presStyleCnt="2">
        <dgm:presLayoutVars>
          <dgm:chMax val="0"/>
          <dgm:chPref val="0"/>
        </dgm:presLayoutVars>
      </dgm:prSet>
      <dgm:spPr/>
    </dgm:pt>
    <dgm:pt modelId="{EFE8867B-D0CF-4CF2-BAE2-A8CD822481A5}" type="pres">
      <dgm:prSet presAssocID="{60D0551F-60DD-4C94-90F1-51F2A55FBB4E}" presName="desTx" presStyleLbl="alignAccFollowNode1" presStyleIdx="1" presStyleCnt="2">
        <dgm:presLayoutVars/>
      </dgm:prSet>
      <dgm:spPr/>
    </dgm:pt>
  </dgm:ptLst>
  <dgm:cxnLst>
    <dgm:cxn modelId="{846ED90E-B3E9-41DB-8863-82743824CF25}" srcId="{067E648B-244D-4A8E-8E0A-DD52E8FEA355}" destId="{8992DFD2-D807-43B7-B192-CEA9E501EB61}" srcOrd="0" destOrd="0" parTransId="{642D6F91-B3F9-40DD-9B02-626938AB0BEA}" sibTransId="{B3FB1A64-09DD-4112-A243-20CFCC52A065}"/>
    <dgm:cxn modelId="{DE9F1C34-DE26-4B2C-A6F8-0E130A946A52}" type="presOf" srcId="{60D0551F-60DD-4C94-90F1-51F2A55FBB4E}" destId="{A5BE7DD4-BFC9-4774-8D71-B2A87A22CC84}" srcOrd="0" destOrd="0" presId="urn:microsoft.com/office/officeart/2016/7/layout/HorizontalActionList"/>
    <dgm:cxn modelId="{20D1473B-D9EA-4E58-801A-81368462EFE9}" type="presOf" srcId="{234155FF-BA86-4393-B12B-424D8FBF7192}" destId="{EFE8867B-D0CF-4CF2-BAE2-A8CD822481A5}" srcOrd="0" destOrd="0" presId="urn:microsoft.com/office/officeart/2016/7/layout/HorizontalActionList"/>
    <dgm:cxn modelId="{CB894A3F-3A80-4F88-A409-25AA1820324F}" srcId="{6660657C-80EB-4403-B133-34E5AB88BCA1}" destId="{60D0551F-60DD-4C94-90F1-51F2A55FBB4E}" srcOrd="1" destOrd="0" parTransId="{9B6DB48D-5BDA-4501-B1FD-C056912E041F}" sibTransId="{44F9572F-CF42-4B3B-97A1-51C3F952FE79}"/>
    <dgm:cxn modelId="{1E117F4E-C404-43E2-AA14-0D67ADA53ABF}" srcId="{6660657C-80EB-4403-B133-34E5AB88BCA1}" destId="{067E648B-244D-4A8E-8E0A-DD52E8FEA355}" srcOrd="0" destOrd="0" parTransId="{9E7E5ADD-D677-40E0-8E7B-28B972B48123}" sibTransId="{D27AA7CE-686C-46EE-8C5B-517150DB802F}"/>
    <dgm:cxn modelId="{A2161885-C467-409A-AF0C-2F6E8DD55D68}" type="presOf" srcId="{067E648B-244D-4A8E-8E0A-DD52E8FEA355}" destId="{33B123C7-E93D-4C4E-84C4-57805488C18F}" srcOrd="0" destOrd="0" presId="urn:microsoft.com/office/officeart/2016/7/layout/HorizontalActionList"/>
    <dgm:cxn modelId="{DDFAB0B5-26F7-4541-BAEE-4FEE79883C85}" srcId="{60D0551F-60DD-4C94-90F1-51F2A55FBB4E}" destId="{234155FF-BA86-4393-B12B-424D8FBF7192}" srcOrd="0" destOrd="0" parTransId="{AEF6C611-C69B-4570-831B-C93F32C7C03E}" sibTransId="{E2ABE97F-8722-4CD8-9E30-83772B85CE68}"/>
    <dgm:cxn modelId="{F18F8EBF-6B07-429E-BBB5-36B03232564E}" type="presOf" srcId="{8992DFD2-D807-43B7-B192-CEA9E501EB61}" destId="{E470B461-7442-465B-AF4C-630B5C551A0C}" srcOrd="0" destOrd="0" presId="urn:microsoft.com/office/officeart/2016/7/layout/HorizontalActionList"/>
    <dgm:cxn modelId="{507606C1-7142-44B0-AA01-3C2E7C22E668}" type="presOf" srcId="{56B35308-0FAF-4CE3-A161-5320F09F66D1}" destId="{EFE8867B-D0CF-4CF2-BAE2-A8CD822481A5}" srcOrd="0" destOrd="1" presId="urn:microsoft.com/office/officeart/2016/7/layout/HorizontalActionList"/>
    <dgm:cxn modelId="{373F39EB-7D47-4F54-803F-515D138A9E26}" type="presOf" srcId="{6660657C-80EB-4403-B133-34E5AB88BCA1}" destId="{5614A353-B946-4C9F-B907-B697D26BA10C}" srcOrd="0" destOrd="0" presId="urn:microsoft.com/office/officeart/2016/7/layout/HorizontalActionList"/>
    <dgm:cxn modelId="{4DB628EF-531B-465B-8793-EA20B7955186}" srcId="{60D0551F-60DD-4C94-90F1-51F2A55FBB4E}" destId="{56B35308-0FAF-4CE3-A161-5320F09F66D1}" srcOrd="1" destOrd="0" parTransId="{856968DC-9FF9-45B2-90E9-F23581DC2F5C}" sibTransId="{35BCEF39-8D43-4D73-8A1F-EDBE144B3F5F}"/>
    <dgm:cxn modelId="{42D863F6-3372-4656-A700-2325D53D87C2}" type="presParOf" srcId="{5614A353-B946-4C9F-B907-B697D26BA10C}" destId="{67001DD2-D01A-406D-9EF1-2D5426C0AAD2}" srcOrd="0" destOrd="0" presId="urn:microsoft.com/office/officeart/2016/7/layout/HorizontalActionList"/>
    <dgm:cxn modelId="{EAA8F184-A85A-4D49-BD63-C0B82D1289A4}" type="presParOf" srcId="{67001DD2-D01A-406D-9EF1-2D5426C0AAD2}" destId="{33B123C7-E93D-4C4E-84C4-57805488C18F}" srcOrd="0" destOrd="0" presId="urn:microsoft.com/office/officeart/2016/7/layout/HorizontalActionList"/>
    <dgm:cxn modelId="{080287B3-B9D3-485D-9406-3393B0238404}" type="presParOf" srcId="{67001DD2-D01A-406D-9EF1-2D5426C0AAD2}" destId="{E470B461-7442-465B-AF4C-630B5C551A0C}" srcOrd="1" destOrd="0" presId="urn:microsoft.com/office/officeart/2016/7/layout/HorizontalActionList"/>
    <dgm:cxn modelId="{67D7A7F9-7400-49AB-9B0B-86910BFAEEBC}" type="presParOf" srcId="{5614A353-B946-4C9F-B907-B697D26BA10C}" destId="{040AA425-F8E5-428C-AEA7-71F3C53438C3}" srcOrd="1" destOrd="0" presId="urn:microsoft.com/office/officeart/2016/7/layout/HorizontalActionList"/>
    <dgm:cxn modelId="{D5021899-287C-4C06-8F16-77F628341F12}" type="presParOf" srcId="{5614A353-B946-4C9F-B907-B697D26BA10C}" destId="{FE6DB001-6177-4861-B3FC-FDD5F6347134}" srcOrd="2" destOrd="0" presId="urn:microsoft.com/office/officeart/2016/7/layout/HorizontalActionList"/>
    <dgm:cxn modelId="{D914F69A-F6DD-46E4-B415-A5055DECF515}" type="presParOf" srcId="{FE6DB001-6177-4861-B3FC-FDD5F6347134}" destId="{A5BE7DD4-BFC9-4774-8D71-B2A87A22CC84}" srcOrd="0" destOrd="0" presId="urn:microsoft.com/office/officeart/2016/7/layout/HorizontalActionList"/>
    <dgm:cxn modelId="{67AFB041-7DF0-4710-8312-1DB829508FAD}" type="presParOf" srcId="{FE6DB001-6177-4861-B3FC-FDD5F6347134}" destId="{EFE8867B-D0CF-4CF2-BAE2-A8CD822481A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12FC97-5147-4252-8FE0-2E9105EB190E}"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D22133A-7F5B-4C3A-965F-E83872C1F036}">
      <dgm:prSet/>
      <dgm:spPr/>
      <dgm:t>
        <a:bodyPr/>
        <a:lstStyle/>
        <a:p>
          <a:r>
            <a:rPr lang="en-US" dirty="0"/>
            <a:t>Automatic differentiation functionality</a:t>
          </a:r>
        </a:p>
      </dgm:t>
    </dgm:pt>
    <dgm:pt modelId="{EF41D45B-5EC3-4142-B3EE-0A0D48EF7C1B}" type="parTrans" cxnId="{6093B759-A93A-48FB-B99F-08AB0FA29CDD}">
      <dgm:prSet/>
      <dgm:spPr/>
      <dgm:t>
        <a:bodyPr/>
        <a:lstStyle/>
        <a:p>
          <a:endParaRPr lang="en-US"/>
        </a:p>
      </dgm:t>
    </dgm:pt>
    <dgm:pt modelId="{B3DE0F76-2E8C-4464-8D6D-C6A11E081583}" type="sibTrans" cxnId="{6093B759-A93A-48FB-B99F-08AB0FA29CDD}">
      <dgm:prSet/>
      <dgm:spPr/>
      <dgm:t>
        <a:bodyPr/>
        <a:lstStyle/>
        <a:p>
          <a:endParaRPr lang="en-US"/>
        </a:p>
      </dgm:t>
    </dgm:pt>
    <dgm:pt modelId="{913869E8-895C-4BBB-9C3D-ABDE38E8997E}">
      <dgm:prSet/>
      <dgm:spPr/>
      <dgm:t>
        <a:bodyPr/>
        <a:lstStyle/>
        <a:p>
          <a:r>
            <a:rPr lang="en-US"/>
            <a:t>Parameter storing mechanism</a:t>
          </a:r>
        </a:p>
      </dgm:t>
    </dgm:pt>
    <dgm:pt modelId="{1246F4AE-7269-4A07-8781-F94F53BD9BBF}" type="parTrans" cxnId="{9452040C-95F5-445C-AFCB-55A396A65ED2}">
      <dgm:prSet/>
      <dgm:spPr/>
      <dgm:t>
        <a:bodyPr/>
        <a:lstStyle/>
        <a:p>
          <a:endParaRPr lang="en-US"/>
        </a:p>
      </dgm:t>
    </dgm:pt>
    <dgm:pt modelId="{1DA1349E-DE48-4957-BBF3-7AC086C9E756}" type="sibTrans" cxnId="{9452040C-95F5-445C-AFCB-55A396A65ED2}">
      <dgm:prSet/>
      <dgm:spPr/>
      <dgm:t>
        <a:bodyPr/>
        <a:lstStyle/>
        <a:p>
          <a:endParaRPr lang="en-US"/>
        </a:p>
      </dgm:t>
    </dgm:pt>
    <dgm:pt modelId="{51A7563C-5D05-4970-B76B-56A0184A944F}">
      <dgm:prSet/>
      <dgm:spPr/>
      <dgm:t>
        <a:bodyPr/>
        <a:lstStyle/>
        <a:p>
          <a:r>
            <a:rPr lang="en-US"/>
            <a:t>Several custom operations had been added</a:t>
          </a:r>
        </a:p>
      </dgm:t>
    </dgm:pt>
    <dgm:pt modelId="{8B194855-BB7A-4D7A-88E3-E08F351FFB44}" type="parTrans" cxnId="{F7B14120-2AA7-4333-9B59-A7CDFB4B941C}">
      <dgm:prSet/>
      <dgm:spPr/>
      <dgm:t>
        <a:bodyPr/>
        <a:lstStyle/>
        <a:p>
          <a:endParaRPr lang="en-US"/>
        </a:p>
      </dgm:t>
    </dgm:pt>
    <dgm:pt modelId="{B0ADA646-AC5E-49BB-919C-3B64D962C385}" type="sibTrans" cxnId="{F7B14120-2AA7-4333-9B59-A7CDFB4B941C}">
      <dgm:prSet/>
      <dgm:spPr/>
      <dgm:t>
        <a:bodyPr/>
        <a:lstStyle/>
        <a:p>
          <a:endParaRPr lang="en-US"/>
        </a:p>
      </dgm:t>
    </dgm:pt>
    <dgm:pt modelId="{55270208-004D-4464-A228-EFDD24E3C401}">
      <dgm:prSet/>
      <dgm:spPr/>
      <dgm:t>
        <a:bodyPr/>
        <a:lstStyle/>
        <a:p>
          <a:r>
            <a:rPr lang="en-US"/>
            <a:t>CPython has also been modified to have bytecode level instrumentation functionality for transparent profiling.</a:t>
          </a:r>
        </a:p>
      </dgm:t>
    </dgm:pt>
    <dgm:pt modelId="{86195C36-85C4-4E67-889F-EDCBC82C38E0}" type="parTrans" cxnId="{AD4D8FB0-EFBC-4D61-BC1B-8B1BBE489EA1}">
      <dgm:prSet/>
      <dgm:spPr/>
      <dgm:t>
        <a:bodyPr/>
        <a:lstStyle/>
        <a:p>
          <a:endParaRPr lang="en-US"/>
        </a:p>
      </dgm:t>
    </dgm:pt>
    <dgm:pt modelId="{50202887-92CA-43A5-9552-CAA4B7FF4235}" type="sibTrans" cxnId="{AD4D8FB0-EFBC-4D61-BC1B-8B1BBE489EA1}">
      <dgm:prSet/>
      <dgm:spPr/>
      <dgm:t>
        <a:bodyPr/>
        <a:lstStyle/>
        <a:p>
          <a:endParaRPr lang="en-US"/>
        </a:p>
      </dgm:t>
    </dgm:pt>
    <dgm:pt modelId="{CF46E72F-11B3-43DD-A948-4A2226C2B538}">
      <dgm:prSet/>
      <dgm:spPr/>
      <dgm:t>
        <a:bodyPr/>
        <a:lstStyle/>
        <a:p>
          <a:r>
            <a:rPr lang="en-US"/>
            <a:t>Integrate JANUS with Horovod, and insert appropriate communication operations to achieve distributed training.</a:t>
          </a:r>
        </a:p>
      </dgm:t>
    </dgm:pt>
    <dgm:pt modelId="{05188688-AF42-4566-8BC8-563D6A885DC2}" type="parTrans" cxnId="{A531CC40-82B7-4D64-9B34-668315454CDA}">
      <dgm:prSet/>
      <dgm:spPr/>
      <dgm:t>
        <a:bodyPr/>
        <a:lstStyle/>
        <a:p>
          <a:endParaRPr lang="en-US"/>
        </a:p>
      </dgm:t>
    </dgm:pt>
    <dgm:pt modelId="{4A490C23-6DC3-482B-8817-B6BD83DF084A}" type="sibTrans" cxnId="{A531CC40-82B7-4D64-9B34-668315454CDA}">
      <dgm:prSet/>
      <dgm:spPr/>
      <dgm:t>
        <a:bodyPr/>
        <a:lstStyle/>
        <a:p>
          <a:endParaRPr lang="en-US"/>
        </a:p>
      </dgm:t>
    </dgm:pt>
    <dgm:pt modelId="{06D8639E-3062-4285-BA9F-2F633EDC9F8C}" type="pres">
      <dgm:prSet presAssocID="{CE12FC97-5147-4252-8FE0-2E9105EB190E}" presName="root" presStyleCnt="0">
        <dgm:presLayoutVars>
          <dgm:dir/>
          <dgm:resizeHandles val="exact"/>
        </dgm:presLayoutVars>
      </dgm:prSet>
      <dgm:spPr/>
    </dgm:pt>
    <dgm:pt modelId="{BF0B30A5-5B48-43D8-89F1-6E53CC730A29}" type="pres">
      <dgm:prSet presAssocID="{DD22133A-7F5B-4C3A-965F-E83872C1F036}" presName="compNode" presStyleCnt="0"/>
      <dgm:spPr/>
    </dgm:pt>
    <dgm:pt modelId="{592187EC-3E1E-473C-AF26-3461BC24C758}" type="pres">
      <dgm:prSet presAssocID="{DD22133A-7F5B-4C3A-965F-E83872C1F036}" presName="bgRect" presStyleLbl="bgShp" presStyleIdx="0" presStyleCnt="5"/>
      <dgm:spPr/>
    </dgm:pt>
    <dgm:pt modelId="{670E49E4-76E6-4744-8FB9-37C3A03336F9}" type="pres">
      <dgm:prSet presAssocID="{DD22133A-7F5B-4C3A-965F-E83872C1F0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1C8A889-B64D-4778-B9BA-B18BC6A609DB}" type="pres">
      <dgm:prSet presAssocID="{DD22133A-7F5B-4C3A-965F-E83872C1F036}" presName="spaceRect" presStyleCnt="0"/>
      <dgm:spPr/>
    </dgm:pt>
    <dgm:pt modelId="{713D6DFB-A0C2-4667-A034-1F91C053BFB2}" type="pres">
      <dgm:prSet presAssocID="{DD22133A-7F5B-4C3A-965F-E83872C1F036}" presName="parTx" presStyleLbl="revTx" presStyleIdx="0" presStyleCnt="5">
        <dgm:presLayoutVars>
          <dgm:chMax val="0"/>
          <dgm:chPref val="0"/>
        </dgm:presLayoutVars>
      </dgm:prSet>
      <dgm:spPr/>
    </dgm:pt>
    <dgm:pt modelId="{0AC6653D-99CE-4A76-BF38-B2F981B776B4}" type="pres">
      <dgm:prSet presAssocID="{B3DE0F76-2E8C-4464-8D6D-C6A11E081583}" presName="sibTrans" presStyleCnt="0"/>
      <dgm:spPr/>
    </dgm:pt>
    <dgm:pt modelId="{85218B0C-974D-42A7-BC96-8713BFEDCF12}" type="pres">
      <dgm:prSet presAssocID="{913869E8-895C-4BBB-9C3D-ABDE38E8997E}" presName="compNode" presStyleCnt="0"/>
      <dgm:spPr/>
    </dgm:pt>
    <dgm:pt modelId="{0D8DEAE8-3285-449B-8F9A-6E57585E4291}" type="pres">
      <dgm:prSet presAssocID="{913869E8-895C-4BBB-9C3D-ABDE38E8997E}" presName="bgRect" presStyleLbl="bgShp" presStyleIdx="1" presStyleCnt="5"/>
      <dgm:spPr/>
    </dgm:pt>
    <dgm:pt modelId="{9529504F-88FA-4D2D-B03C-1FFEF42A3699}" type="pres">
      <dgm:prSet presAssocID="{913869E8-895C-4BBB-9C3D-ABDE38E899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1F4253F-3814-462A-AD4B-37B268374722}" type="pres">
      <dgm:prSet presAssocID="{913869E8-895C-4BBB-9C3D-ABDE38E8997E}" presName="spaceRect" presStyleCnt="0"/>
      <dgm:spPr/>
    </dgm:pt>
    <dgm:pt modelId="{196E5E58-D835-40A5-AA4B-95692BC98E47}" type="pres">
      <dgm:prSet presAssocID="{913869E8-895C-4BBB-9C3D-ABDE38E8997E}" presName="parTx" presStyleLbl="revTx" presStyleIdx="1" presStyleCnt="5">
        <dgm:presLayoutVars>
          <dgm:chMax val="0"/>
          <dgm:chPref val="0"/>
        </dgm:presLayoutVars>
      </dgm:prSet>
      <dgm:spPr/>
    </dgm:pt>
    <dgm:pt modelId="{F16C7310-8348-4A47-81B2-A55068D7B0C8}" type="pres">
      <dgm:prSet presAssocID="{1DA1349E-DE48-4957-BBF3-7AC086C9E756}" presName="sibTrans" presStyleCnt="0"/>
      <dgm:spPr/>
    </dgm:pt>
    <dgm:pt modelId="{1F2ED2F5-D155-4CFF-9F3E-DDB112ADFA27}" type="pres">
      <dgm:prSet presAssocID="{51A7563C-5D05-4970-B76B-56A0184A944F}" presName="compNode" presStyleCnt="0"/>
      <dgm:spPr/>
    </dgm:pt>
    <dgm:pt modelId="{1085EEC1-15AE-4165-83C1-00B89404AAAA}" type="pres">
      <dgm:prSet presAssocID="{51A7563C-5D05-4970-B76B-56A0184A944F}" presName="bgRect" presStyleLbl="bgShp" presStyleIdx="2" presStyleCnt="5"/>
      <dgm:spPr/>
    </dgm:pt>
    <dgm:pt modelId="{769C6050-328D-4E75-AC00-8E098229FA40}" type="pres">
      <dgm:prSet presAssocID="{51A7563C-5D05-4970-B76B-56A0184A944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C92D179-0C30-4D06-BF7A-A5BAB45F6555}" type="pres">
      <dgm:prSet presAssocID="{51A7563C-5D05-4970-B76B-56A0184A944F}" presName="spaceRect" presStyleCnt="0"/>
      <dgm:spPr/>
    </dgm:pt>
    <dgm:pt modelId="{E27AD7D1-D92A-4DCF-BAA1-DA4ECB4481D3}" type="pres">
      <dgm:prSet presAssocID="{51A7563C-5D05-4970-B76B-56A0184A944F}" presName="parTx" presStyleLbl="revTx" presStyleIdx="2" presStyleCnt="5">
        <dgm:presLayoutVars>
          <dgm:chMax val="0"/>
          <dgm:chPref val="0"/>
        </dgm:presLayoutVars>
      </dgm:prSet>
      <dgm:spPr/>
    </dgm:pt>
    <dgm:pt modelId="{5626A224-4763-43AD-AFD8-95BCB8BB99DA}" type="pres">
      <dgm:prSet presAssocID="{B0ADA646-AC5E-49BB-919C-3B64D962C385}" presName="sibTrans" presStyleCnt="0"/>
      <dgm:spPr/>
    </dgm:pt>
    <dgm:pt modelId="{D3378F70-4F13-4348-A27C-6C368E55AC83}" type="pres">
      <dgm:prSet presAssocID="{55270208-004D-4464-A228-EFDD24E3C401}" presName="compNode" presStyleCnt="0"/>
      <dgm:spPr/>
    </dgm:pt>
    <dgm:pt modelId="{BC602181-23BD-4728-B138-F1302FF6F454}" type="pres">
      <dgm:prSet presAssocID="{55270208-004D-4464-A228-EFDD24E3C401}" presName="bgRect" presStyleLbl="bgShp" presStyleIdx="3" presStyleCnt="5"/>
      <dgm:spPr/>
    </dgm:pt>
    <dgm:pt modelId="{49295164-A860-4778-935F-5EDAE44DD82C}" type="pres">
      <dgm:prSet presAssocID="{55270208-004D-4464-A228-EFDD24E3C40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F74647C-709B-44A7-A40A-D4C9093E05EF}" type="pres">
      <dgm:prSet presAssocID="{55270208-004D-4464-A228-EFDD24E3C401}" presName="spaceRect" presStyleCnt="0"/>
      <dgm:spPr/>
    </dgm:pt>
    <dgm:pt modelId="{EF6F7E37-0B8E-4074-9465-37CC2C24DD55}" type="pres">
      <dgm:prSet presAssocID="{55270208-004D-4464-A228-EFDD24E3C401}" presName="parTx" presStyleLbl="revTx" presStyleIdx="3" presStyleCnt="5">
        <dgm:presLayoutVars>
          <dgm:chMax val="0"/>
          <dgm:chPref val="0"/>
        </dgm:presLayoutVars>
      </dgm:prSet>
      <dgm:spPr/>
    </dgm:pt>
    <dgm:pt modelId="{AF561EC4-D63B-485A-BC3A-94C1A1514C53}" type="pres">
      <dgm:prSet presAssocID="{50202887-92CA-43A5-9552-CAA4B7FF4235}" presName="sibTrans" presStyleCnt="0"/>
      <dgm:spPr/>
    </dgm:pt>
    <dgm:pt modelId="{50F0DA9B-87FD-4811-83D8-910C40876A31}" type="pres">
      <dgm:prSet presAssocID="{CF46E72F-11B3-43DD-A948-4A2226C2B538}" presName="compNode" presStyleCnt="0"/>
      <dgm:spPr/>
    </dgm:pt>
    <dgm:pt modelId="{3A964860-34F7-43BB-BC56-E957648CC8B1}" type="pres">
      <dgm:prSet presAssocID="{CF46E72F-11B3-43DD-A948-4A2226C2B538}" presName="bgRect" presStyleLbl="bgShp" presStyleIdx="4" presStyleCnt="5"/>
      <dgm:spPr/>
    </dgm:pt>
    <dgm:pt modelId="{852710CD-6C1F-49F3-BCB0-A0351664DB89}" type="pres">
      <dgm:prSet presAssocID="{CF46E72F-11B3-43DD-A948-4A2226C2B5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DF784C74-5F97-4EFD-BD6F-716C83146C26}" type="pres">
      <dgm:prSet presAssocID="{CF46E72F-11B3-43DD-A948-4A2226C2B538}" presName="spaceRect" presStyleCnt="0"/>
      <dgm:spPr/>
    </dgm:pt>
    <dgm:pt modelId="{E12E41D5-9712-4B73-954B-FA128541F15A}" type="pres">
      <dgm:prSet presAssocID="{CF46E72F-11B3-43DD-A948-4A2226C2B538}" presName="parTx" presStyleLbl="revTx" presStyleIdx="4" presStyleCnt="5">
        <dgm:presLayoutVars>
          <dgm:chMax val="0"/>
          <dgm:chPref val="0"/>
        </dgm:presLayoutVars>
      </dgm:prSet>
      <dgm:spPr/>
    </dgm:pt>
  </dgm:ptLst>
  <dgm:cxnLst>
    <dgm:cxn modelId="{9452040C-95F5-445C-AFCB-55A396A65ED2}" srcId="{CE12FC97-5147-4252-8FE0-2E9105EB190E}" destId="{913869E8-895C-4BBB-9C3D-ABDE38E8997E}" srcOrd="1" destOrd="0" parTransId="{1246F4AE-7269-4A07-8781-F94F53BD9BBF}" sibTransId="{1DA1349E-DE48-4957-BBF3-7AC086C9E756}"/>
    <dgm:cxn modelId="{F7B14120-2AA7-4333-9B59-A7CDFB4B941C}" srcId="{CE12FC97-5147-4252-8FE0-2E9105EB190E}" destId="{51A7563C-5D05-4970-B76B-56A0184A944F}" srcOrd="2" destOrd="0" parTransId="{8B194855-BB7A-4D7A-88E3-E08F351FFB44}" sibTransId="{B0ADA646-AC5E-49BB-919C-3B64D962C385}"/>
    <dgm:cxn modelId="{D629B73C-3696-4789-922D-B99A0162E1D0}" type="presOf" srcId="{CE12FC97-5147-4252-8FE0-2E9105EB190E}" destId="{06D8639E-3062-4285-BA9F-2F633EDC9F8C}" srcOrd="0" destOrd="0" presId="urn:microsoft.com/office/officeart/2018/2/layout/IconVerticalSolidList"/>
    <dgm:cxn modelId="{A531CC40-82B7-4D64-9B34-668315454CDA}" srcId="{CE12FC97-5147-4252-8FE0-2E9105EB190E}" destId="{CF46E72F-11B3-43DD-A948-4A2226C2B538}" srcOrd="4" destOrd="0" parTransId="{05188688-AF42-4566-8BC8-563D6A885DC2}" sibTransId="{4A490C23-6DC3-482B-8817-B6BD83DF084A}"/>
    <dgm:cxn modelId="{6E9B095B-BC13-4886-9D83-D9E2E68AD8CE}" type="presOf" srcId="{CF46E72F-11B3-43DD-A948-4A2226C2B538}" destId="{E12E41D5-9712-4B73-954B-FA128541F15A}" srcOrd="0" destOrd="0" presId="urn:microsoft.com/office/officeart/2018/2/layout/IconVerticalSolidList"/>
    <dgm:cxn modelId="{6093B759-A93A-48FB-B99F-08AB0FA29CDD}" srcId="{CE12FC97-5147-4252-8FE0-2E9105EB190E}" destId="{DD22133A-7F5B-4C3A-965F-E83872C1F036}" srcOrd="0" destOrd="0" parTransId="{EF41D45B-5EC3-4142-B3EE-0A0D48EF7C1B}" sibTransId="{B3DE0F76-2E8C-4464-8D6D-C6A11E081583}"/>
    <dgm:cxn modelId="{9DCCB083-5B60-45B2-9490-439C9EF93D35}" type="presOf" srcId="{913869E8-895C-4BBB-9C3D-ABDE38E8997E}" destId="{196E5E58-D835-40A5-AA4B-95692BC98E47}" srcOrd="0" destOrd="0" presId="urn:microsoft.com/office/officeart/2018/2/layout/IconVerticalSolidList"/>
    <dgm:cxn modelId="{7C7C3195-6D94-4948-875D-67632897175A}" type="presOf" srcId="{55270208-004D-4464-A228-EFDD24E3C401}" destId="{EF6F7E37-0B8E-4074-9465-37CC2C24DD55}" srcOrd="0" destOrd="0" presId="urn:microsoft.com/office/officeart/2018/2/layout/IconVerticalSolidList"/>
    <dgm:cxn modelId="{AD4D8FB0-EFBC-4D61-BC1B-8B1BBE489EA1}" srcId="{CE12FC97-5147-4252-8FE0-2E9105EB190E}" destId="{55270208-004D-4464-A228-EFDD24E3C401}" srcOrd="3" destOrd="0" parTransId="{86195C36-85C4-4E67-889F-EDCBC82C38E0}" sibTransId="{50202887-92CA-43A5-9552-CAA4B7FF4235}"/>
    <dgm:cxn modelId="{F8C45CE8-A1E6-4582-A8CC-DD4959B43E7A}" type="presOf" srcId="{51A7563C-5D05-4970-B76B-56A0184A944F}" destId="{E27AD7D1-D92A-4DCF-BAA1-DA4ECB4481D3}" srcOrd="0" destOrd="0" presId="urn:microsoft.com/office/officeart/2018/2/layout/IconVerticalSolidList"/>
    <dgm:cxn modelId="{FE06CFF6-FE5A-4BE0-B8A1-F1B097F81D6F}" type="presOf" srcId="{DD22133A-7F5B-4C3A-965F-E83872C1F036}" destId="{713D6DFB-A0C2-4667-A034-1F91C053BFB2}" srcOrd="0" destOrd="0" presId="urn:microsoft.com/office/officeart/2018/2/layout/IconVerticalSolidList"/>
    <dgm:cxn modelId="{7ECF365D-700D-4421-9AA1-D75177343FC4}" type="presParOf" srcId="{06D8639E-3062-4285-BA9F-2F633EDC9F8C}" destId="{BF0B30A5-5B48-43D8-89F1-6E53CC730A29}" srcOrd="0" destOrd="0" presId="urn:microsoft.com/office/officeart/2018/2/layout/IconVerticalSolidList"/>
    <dgm:cxn modelId="{692C6CA2-3EDD-409E-BA57-1B9BA77C88DF}" type="presParOf" srcId="{BF0B30A5-5B48-43D8-89F1-6E53CC730A29}" destId="{592187EC-3E1E-473C-AF26-3461BC24C758}" srcOrd="0" destOrd="0" presId="urn:microsoft.com/office/officeart/2018/2/layout/IconVerticalSolidList"/>
    <dgm:cxn modelId="{20EF1F78-4F30-418E-AD98-6875CC695A54}" type="presParOf" srcId="{BF0B30A5-5B48-43D8-89F1-6E53CC730A29}" destId="{670E49E4-76E6-4744-8FB9-37C3A03336F9}" srcOrd="1" destOrd="0" presId="urn:microsoft.com/office/officeart/2018/2/layout/IconVerticalSolidList"/>
    <dgm:cxn modelId="{393778C7-8F75-4BC0-BCE1-C6B1F4A83AF4}" type="presParOf" srcId="{BF0B30A5-5B48-43D8-89F1-6E53CC730A29}" destId="{11C8A889-B64D-4778-B9BA-B18BC6A609DB}" srcOrd="2" destOrd="0" presId="urn:microsoft.com/office/officeart/2018/2/layout/IconVerticalSolidList"/>
    <dgm:cxn modelId="{BE130250-FA73-45D2-981A-CF20654571D1}" type="presParOf" srcId="{BF0B30A5-5B48-43D8-89F1-6E53CC730A29}" destId="{713D6DFB-A0C2-4667-A034-1F91C053BFB2}" srcOrd="3" destOrd="0" presId="urn:microsoft.com/office/officeart/2018/2/layout/IconVerticalSolidList"/>
    <dgm:cxn modelId="{2261206C-C362-4CFE-BFC5-694EAFD57943}" type="presParOf" srcId="{06D8639E-3062-4285-BA9F-2F633EDC9F8C}" destId="{0AC6653D-99CE-4A76-BF38-B2F981B776B4}" srcOrd="1" destOrd="0" presId="urn:microsoft.com/office/officeart/2018/2/layout/IconVerticalSolidList"/>
    <dgm:cxn modelId="{BA5E6DD1-AFFF-4991-9AE3-625297726803}" type="presParOf" srcId="{06D8639E-3062-4285-BA9F-2F633EDC9F8C}" destId="{85218B0C-974D-42A7-BC96-8713BFEDCF12}" srcOrd="2" destOrd="0" presId="urn:microsoft.com/office/officeart/2018/2/layout/IconVerticalSolidList"/>
    <dgm:cxn modelId="{721E9875-31BE-4B37-9062-58AB748E5276}" type="presParOf" srcId="{85218B0C-974D-42A7-BC96-8713BFEDCF12}" destId="{0D8DEAE8-3285-449B-8F9A-6E57585E4291}" srcOrd="0" destOrd="0" presId="urn:microsoft.com/office/officeart/2018/2/layout/IconVerticalSolidList"/>
    <dgm:cxn modelId="{23E05524-0219-4CD2-A262-F5239794FD71}" type="presParOf" srcId="{85218B0C-974D-42A7-BC96-8713BFEDCF12}" destId="{9529504F-88FA-4D2D-B03C-1FFEF42A3699}" srcOrd="1" destOrd="0" presId="urn:microsoft.com/office/officeart/2018/2/layout/IconVerticalSolidList"/>
    <dgm:cxn modelId="{60EBBBE0-B517-4360-8DBB-B3C060347D55}" type="presParOf" srcId="{85218B0C-974D-42A7-BC96-8713BFEDCF12}" destId="{71F4253F-3814-462A-AD4B-37B268374722}" srcOrd="2" destOrd="0" presId="urn:microsoft.com/office/officeart/2018/2/layout/IconVerticalSolidList"/>
    <dgm:cxn modelId="{A2C57FC6-4840-45FB-8EDD-DBAAAEFA4ECA}" type="presParOf" srcId="{85218B0C-974D-42A7-BC96-8713BFEDCF12}" destId="{196E5E58-D835-40A5-AA4B-95692BC98E47}" srcOrd="3" destOrd="0" presId="urn:microsoft.com/office/officeart/2018/2/layout/IconVerticalSolidList"/>
    <dgm:cxn modelId="{458328B7-8169-4FD0-9F4F-4722295E6EAA}" type="presParOf" srcId="{06D8639E-3062-4285-BA9F-2F633EDC9F8C}" destId="{F16C7310-8348-4A47-81B2-A55068D7B0C8}" srcOrd="3" destOrd="0" presId="urn:microsoft.com/office/officeart/2018/2/layout/IconVerticalSolidList"/>
    <dgm:cxn modelId="{53D57A29-BD45-4E48-9544-411AB99242D4}" type="presParOf" srcId="{06D8639E-3062-4285-BA9F-2F633EDC9F8C}" destId="{1F2ED2F5-D155-4CFF-9F3E-DDB112ADFA27}" srcOrd="4" destOrd="0" presId="urn:microsoft.com/office/officeart/2018/2/layout/IconVerticalSolidList"/>
    <dgm:cxn modelId="{9407EB79-16EC-40A0-9530-E4C82061C0FF}" type="presParOf" srcId="{1F2ED2F5-D155-4CFF-9F3E-DDB112ADFA27}" destId="{1085EEC1-15AE-4165-83C1-00B89404AAAA}" srcOrd="0" destOrd="0" presId="urn:microsoft.com/office/officeart/2018/2/layout/IconVerticalSolidList"/>
    <dgm:cxn modelId="{2BDC0443-4C56-4041-8F04-292551439402}" type="presParOf" srcId="{1F2ED2F5-D155-4CFF-9F3E-DDB112ADFA27}" destId="{769C6050-328D-4E75-AC00-8E098229FA40}" srcOrd="1" destOrd="0" presId="urn:microsoft.com/office/officeart/2018/2/layout/IconVerticalSolidList"/>
    <dgm:cxn modelId="{84F517BE-634F-441A-869E-6092BF9069C2}" type="presParOf" srcId="{1F2ED2F5-D155-4CFF-9F3E-DDB112ADFA27}" destId="{6C92D179-0C30-4D06-BF7A-A5BAB45F6555}" srcOrd="2" destOrd="0" presId="urn:microsoft.com/office/officeart/2018/2/layout/IconVerticalSolidList"/>
    <dgm:cxn modelId="{283523A1-448C-4FA0-8EF2-692553B320E7}" type="presParOf" srcId="{1F2ED2F5-D155-4CFF-9F3E-DDB112ADFA27}" destId="{E27AD7D1-D92A-4DCF-BAA1-DA4ECB4481D3}" srcOrd="3" destOrd="0" presId="urn:microsoft.com/office/officeart/2018/2/layout/IconVerticalSolidList"/>
    <dgm:cxn modelId="{12638C56-F470-45BB-A3E5-A820EAA65E19}" type="presParOf" srcId="{06D8639E-3062-4285-BA9F-2F633EDC9F8C}" destId="{5626A224-4763-43AD-AFD8-95BCB8BB99DA}" srcOrd="5" destOrd="0" presId="urn:microsoft.com/office/officeart/2018/2/layout/IconVerticalSolidList"/>
    <dgm:cxn modelId="{863F93B5-E800-4D24-92EA-32F1CC501818}" type="presParOf" srcId="{06D8639E-3062-4285-BA9F-2F633EDC9F8C}" destId="{D3378F70-4F13-4348-A27C-6C368E55AC83}" srcOrd="6" destOrd="0" presId="urn:microsoft.com/office/officeart/2018/2/layout/IconVerticalSolidList"/>
    <dgm:cxn modelId="{62680885-8F85-4EE5-93E8-C3F1329C90B3}" type="presParOf" srcId="{D3378F70-4F13-4348-A27C-6C368E55AC83}" destId="{BC602181-23BD-4728-B138-F1302FF6F454}" srcOrd="0" destOrd="0" presId="urn:microsoft.com/office/officeart/2018/2/layout/IconVerticalSolidList"/>
    <dgm:cxn modelId="{3495DBC0-8E2E-4DA6-AE60-1F295AD8C3C0}" type="presParOf" srcId="{D3378F70-4F13-4348-A27C-6C368E55AC83}" destId="{49295164-A860-4778-935F-5EDAE44DD82C}" srcOrd="1" destOrd="0" presId="urn:microsoft.com/office/officeart/2018/2/layout/IconVerticalSolidList"/>
    <dgm:cxn modelId="{491BD335-ED0F-4D72-AEDC-DB405EC50A06}" type="presParOf" srcId="{D3378F70-4F13-4348-A27C-6C368E55AC83}" destId="{8F74647C-709B-44A7-A40A-D4C9093E05EF}" srcOrd="2" destOrd="0" presId="urn:microsoft.com/office/officeart/2018/2/layout/IconVerticalSolidList"/>
    <dgm:cxn modelId="{32003BE7-D297-4C40-89B5-D8D8D150E5C1}" type="presParOf" srcId="{D3378F70-4F13-4348-A27C-6C368E55AC83}" destId="{EF6F7E37-0B8E-4074-9465-37CC2C24DD55}" srcOrd="3" destOrd="0" presId="urn:microsoft.com/office/officeart/2018/2/layout/IconVerticalSolidList"/>
    <dgm:cxn modelId="{8CDB89B2-C6CB-409A-AD74-F77CBCB92267}" type="presParOf" srcId="{06D8639E-3062-4285-BA9F-2F633EDC9F8C}" destId="{AF561EC4-D63B-485A-BC3A-94C1A1514C53}" srcOrd="7" destOrd="0" presId="urn:microsoft.com/office/officeart/2018/2/layout/IconVerticalSolidList"/>
    <dgm:cxn modelId="{5FF1234F-BB3D-42D4-BAA4-E1AA0D3FD6F5}" type="presParOf" srcId="{06D8639E-3062-4285-BA9F-2F633EDC9F8C}" destId="{50F0DA9B-87FD-4811-83D8-910C40876A31}" srcOrd="8" destOrd="0" presId="urn:microsoft.com/office/officeart/2018/2/layout/IconVerticalSolidList"/>
    <dgm:cxn modelId="{95590844-A4F4-49EF-B864-4DEAE7517B51}" type="presParOf" srcId="{50F0DA9B-87FD-4811-83D8-910C40876A31}" destId="{3A964860-34F7-43BB-BC56-E957648CC8B1}" srcOrd="0" destOrd="0" presId="urn:microsoft.com/office/officeart/2018/2/layout/IconVerticalSolidList"/>
    <dgm:cxn modelId="{012B9EAB-BC6E-4DA8-8649-B1DCC856A0A7}" type="presParOf" srcId="{50F0DA9B-87FD-4811-83D8-910C40876A31}" destId="{852710CD-6C1F-49F3-BCB0-A0351664DB89}" srcOrd="1" destOrd="0" presId="urn:microsoft.com/office/officeart/2018/2/layout/IconVerticalSolidList"/>
    <dgm:cxn modelId="{841F249D-E8E1-4900-9790-DB0F65CC1B33}" type="presParOf" srcId="{50F0DA9B-87FD-4811-83D8-910C40876A31}" destId="{DF784C74-5F97-4EFD-BD6F-716C83146C26}" srcOrd="2" destOrd="0" presId="urn:microsoft.com/office/officeart/2018/2/layout/IconVerticalSolidList"/>
    <dgm:cxn modelId="{719A0ED9-E21D-4438-9C90-C615BA5CD845}" type="presParOf" srcId="{50F0DA9B-87FD-4811-83D8-910C40876A31}" destId="{E12E41D5-9712-4B73-954B-FA128541F1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A903F-AE5D-4A4B-930A-B171561764D3}">
      <dsp:nvSpPr>
        <dsp:cNvPr id="0" name=""/>
        <dsp:cNvSpPr/>
      </dsp:nvSpPr>
      <dsp:spPr>
        <a:xfrm>
          <a:off x="1963800" y="39349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30ABE78-EC64-42A0-9D34-084FD620790A}">
      <dsp:nvSpPr>
        <dsp:cNvPr id="0" name=""/>
        <dsp:cNvSpPr/>
      </dsp:nvSpPr>
      <dsp:spPr>
        <a:xfrm>
          <a:off x="559800" y="20587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Pros:</a:t>
          </a:r>
        </a:p>
      </dsp:txBody>
      <dsp:txXfrm>
        <a:off x="559800" y="2058757"/>
        <a:ext cx="4320000" cy="648000"/>
      </dsp:txXfrm>
    </dsp:sp>
    <dsp:sp modelId="{A323062C-9B76-4136-A71B-DB651545EE82}">
      <dsp:nvSpPr>
        <dsp:cNvPr id="0" name=""/>
        <dsp:cNvSpPr/>
      </dsp:nvSpPr>
      <dsp:spPr>
        <a:xfrm>
          <a:off x="559800" y="2778044"/>
          <a:ext cx="4320000" cy="117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dirty="0"/>
            <a:t>Various optimization</a:t>
          </a:r>
          <a:r>
            <a:rPr lang="en-US" sz="1700" kern="1200" dirty="0"/>
            <a:t>, such as common subexpression elimination or constant folding</a:t>
          </a:r>
        </a:p>
        <a:p>
          <a:pPr marL="0" lvl="0" indent="0" algn="ctr" defTabSz="755650">
            <a:lnSpc>
              <a:spcPct val="90000"/>
            </a:lnSpc>
            <a:spcBef>
              <a:spcPct val="0"/>
            </a:spcBef>
            <a:spcAft>
              <a:spcPct val="35000"/>
            </a:spcAft>
            <a:buNone/>
          </a:pPr>
          <a:r>
            <a:rPr lang="en-US" sz="1700" b="1" kern="1200" dirty="0"/>
            <a:t>Easy operation assignment </a:t>
          </a:r>
          <a:r>
            <a:rPr lang="en-US" sz="1700" kern="1200" dirty="0"/>
            <a:t>to the appropriate device or machine.</a:t>
          </a:r>
        </a:p>
      </dsp:txBody>
      <dsp:txXfrm>
        <a:off x="559800" y="2778044"/>
        <a:ext cx="4320000" cy="1179803"/>
      </dsp:txXfrm>
    </dsp:sp>
    <dsp:sp modelId="{51B6E412-4DBD-43A1-BCC2-31AAEC21CD99}">
      <dsp:nvSpPr>
        <dsp:cNvPr id="0" name=""/>
        <dsp:cNvSpPr/>
      </dsp:nvSpPr>
      <dsp:spPr>
        <a:xfrm>
          <a:off x="7039800" y="39349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4A7BF2-934F-4122-B89B-380FA32BA043}">
      <dsp:nvSpPr>
        <dsp:cNvPr id="0" name=""/>
        <dsp:cNvSpPr/>
      </dsp:nvSpPr>
      <dsp:spPr>
        <a:xfrm>
          <a:off x="5635800" y="20587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Cons:</a:t>
          </a:r>
        </a:p>
      </dsp:txBody>
      <dsp:txXfrm>
        <a:off x="5635800" y="2058757"/>
        <a:ext cx="4320000" cy="648000"/>
      </dsp:txXfrm>
    </dsp:sp>
    <dsp:sp modelId="{9A5E533A-359B-40DD-AF7F-D86CB325DCB8}">
      <dsp:nvSpPr>
        <dsp:cNvPr id="0" name=""/>
        <dsp:cNvSpPr/>
      </dsp:nvSpPr>
      <dsp:spPr>
        <a:xfrm>
          <a:off x="5635800" y="2778044"/>
          <a:ext cx="4320000" cy="117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dirty="0"/>
            <a:t>Complicate user experience</a:t>
          </a:r>
        </a:p>
      </dsp:txBody>
      <dsp:txXfrm>
        <a:off x="5635800" y="2778044"/>
        <a:ext cx="4320000" cy="117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A903F-AE5D-4A4B-930A-B171561764D3}">
      <dsp:nvSpPr>
        <dsp:cNvPr id="0" name=""/>
        <dsp:cNvSpPr/>
      </dsp:nvSpPr>
      <dsp:spPr>
        <a:xfrm>
          <a:off x="1963800" y="33899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30ABE78-EC64-42A0-9D34-084FD620790A}">
      <dsp:nvSpPr>
        <dsp:cNvPr id="0" name=""/>
        <dsp:cNvSpPr/>
      </dsp:nvSpPr>
      <dsp:spPr>
        <a:xfrm>
          <a:off x="559800" y="200894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Pros:</a:t>
          </a:r>
        </a:p>
      </dsp:txBody>
      <dsp:txXfrm>
        <a:off x="559800" y="2008946"/>
        <a:ext cx="4320000" cy="648000"/>
      </dsp:txXfrm>
    </dsp:sp>
    <dsp:sp modelId="{A323062C-9B76-4136-A71B-DB651545EE82}">
      <dsp:nvSpPr>
        <dsp:cNvPr id="0" name=""/>
        <dsp:cNvSpPr/>
      </dsp:nvSpPr>
      <dsp:spPr>
        <a:xfrm>
          <a:off x="559800" y="2730413"/>
          <a:ext cx="4320000" cy="1281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altLang="zh-CN" sz="1700" b="1" kern="1200" dirty="0"/>
            <a:t>Flexible programmability</a:t>
          </a:r>
          <a:r>
            <a:rPr lang="en-US" sz="1700" kern="1200" dirty="0"/>
            <a:t>. Useful for rapidly </a:t>
          </a:r>
          <a:r>
            <a:rPr lang="en-US" altLang="zh-CN" sz="1700" kern="1200" dirty="0"/>
            <a:t>experimenting and working with new and complex models.</a:t>
          </a:r>
        </a:p>
        <a:p>
          <a:pPr marL="0" lvl="0" indent="0" algn="ctr" defTabSz="755650">
            <a:lnSpc>
              <a:spcPct val="100000"/>
            </a:lnSpc>
            <a:spcBef>
              <a:spcPct val="0"/>
            </a:spcBef>
            <a:spcAft>
              <a:spcPct val="35000"/>
            </a:spcAft>
            <a:buNone/>
          </a:pPr>
          <a:r>
            <a:rPr lang="en-US" sz="1700" kern="1200"/>
            <a:t>  </a:t>
          </a:r>
          <a:endParaRPr lang="en-US" sz="1700" kern="1200" dirty="0"/>
        </a:p>
      </dsp:txBody>
      <dsp:txXfrm>
        <a:off x="559800" y="2730413"/>
        <a:ext cx="4320000" cy="1281932"/>
      </dsp:txXfrm>
    </dsp:sp>
    <dsp:sp modelId="{51B6E412-4DBD-43A1-BCC2-31AAEC21CD99}">
      <dsp:nvSpPr>
        <dsp:cNvPr id="0" name=""/>
        <dsp:cNvSpPr/>
      </dsp:nvSpPr>
      <dsp:spPr>
        <a:xfrm>
          <a:off x="7039800" y="33899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4A7BF2-934F-4122-B89B-380FA32BA043}">
      <dsp:nvSpPr>
        <dsp:cNvPr id="0" name=""/>
        <dsp:cNvSpPr/>
      </dsp:nvSpPr>
      <dsp:spPr>
        <a:xfrm>
          <a:off x="5635800" y="200894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Cons:</a:t>
          </a:r>
        </a:p>
      </dsp:txBody>
      <dsp:txXfrm>
        <a:off x="5635800" y="2008946"/>
        <a:ext cx="4320000" cy="648000"/>
      </dsp:txXfrm>
    </dsp:sp>
    <dsp:sp modelId="{9A5E533A-359B-40DD-AF7F-D86CB325DCB8}">
      <dsp:nvSpPr>
        <dsp:cNvPr id="0" name=""/>
        <dsp:cNvSpPr/>
      </dsp:nvSpPr>
      <dsp:spPr>
        <a:xfrm>
          <a:off x="5635800" y="2730413"/>
          <a:ext cx="4320000" cy="1281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t>Worse Performance </a:t>
          </a:r>
          <a:r>
            <a:rPr lang="en-US" sz="1700" b="0" kern="1200" dirty="0"/>
            <a:t>because of the loss of many optimizations</a:t>
          </a:r>
          <a:endParaRPr lang="en-US" sz="1700" b="1" kern="1200" dirty="0"/>
        </a:p>
      </dsp:txBody>
      <dsp:txXfrm>
        <a:off x="5635800" y="2730413"/>
        <a:ext cx="4320000" cy="1281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06B6-97A9-4203-B983-FBC7A4384648}">
      <dsp:nvSpPr>
        <dsp:cNvPr id="0" name=""/>
        <dsp:cNvSpPr/>
      </dsp:nvSpPr>
      <dsp:spPr>
        <a:xfrm>
          <a:off x="1963800" y="405539"/>
          <a:ext cx="1512000" cy="1512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6EE124-BDD0-4631-BF20-AD5803DCE02C}">
      <dsp:nvSpPr>
        <dsp:cNvPr id="0" name=""/>
        <dsp:cNvSpPr/>
      </dsp:nvSpPr>
      <dsp:spPr>
        <a:xfrm>
          <a:off x="559800" y="205814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Goal</a:t>
          </a:r>
        </a:p>
      </dsp:txBody>
      <dsp:txXfrm>
        <a:off x="559800" y="2058145"/>
        <a:ext cx="4320000" cy="648000"/>
      </dsp:txXfrm>
    </dsp:sp>
    <dsp:sp modelId="{C51BC2D1-7100-41AB-912E-E775C8322738}">
      <dsp:nvSpPr>
        <dsp:cNvPr id="0" name=""/>
        <dsp:cNvSpPr/>
      </dsp:nvSpPr>
      <dsp:spPr>
        <a:xfrm>
          <a:off x="559800" y="2771542"/>
          <a:ext cx="4320000" cy="90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Program imperatively, generate symbolic dataflow graph </a:t>
          </a:r>
        </a:p>
      </dsp:txBody>
      <dsp:txXfrm>
        <a:off x="559800" y="2771542"/>
        <a:ext cx="4320000" cy="903891"/>
      </dsp:txXfrm>
    </dsp:sp>
    <dsp:sp modelId="{B3166006-AE93-4226-B5FD-2B1FEF5BBDFC}">
      <dsp:nvSpPr>
        <dsp:cNvPr id="0" name=""/>
        <dsp:cNvSpPr/>
      </dsp:nvSpPr>
      <dsp:spPr>
        <a:xfrm>
          <a:off x="7039800" y="405539"/>
          <a:ext cx="1512000" cy="1512000"/>
        </a:xfrm>
        <a:prstGeom prst="rect">
          <a:avLst/>
        </a:prstGeom>
        <a:blipFill>
          <a:blip xmlns:r="http://schemas.openxmlformats.org/officeDocument/2006/relationships"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6CA6CF-FA8F-4610-A613-0EEFA728152A}">
      <dsp:nvSpPr>
        <dsp:cNvPr id="0" name=""/>
        <dsp:cNvSpPr/>
      </dsp:nvSpPr>
      <dsp:spPr>
        <a:xfrm>
          <a:off x="5635800" y="205814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Challenge</a:t>
          </a:r>
        </a:p>
      </dsp:txBody>
      <dsp:txXfrm>
        <a:off x="5635800" y="2058145"/>
        <a:ext cx="4320000" cy="648000"/>
      </dsp:txXfrm>
    </dsp:sp>
    <dsp:sp modelId="{AFFAADF8-396A-4018-AC89-D7C3B63275D7}">
      <dsp:nvSpPr>
        <dsp:cNvPr id="0" name=""/>
        <dsp:cNvSpPr/>
      </dsp:nvSpPr>
      <dsp:spPr>
        <a:xfrm>
          <a:off x="5635800" y="2771542"/>
          <a:ext cx="4320000" cy="90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Dynamic semantics of the programming language</a:t>
          </a:r>
        </a:p>
        <a:p>
          <a:pPr marL="0" lvl="0" indent="0" algn="ctr" defTabSz="755650">
            <a:lnSpc>
              <a:spcPct val="90000"/>
            </a:lnSpc>
            <a:spcBef>
              <a:spcPct val="0"/>
            </a:spcBef>
            <a:spcAft>
              <a:spcPct val="35000"/>
            </a:spcAft>
            <a:buNone/>
          </a:pPr>
          <a:r>
            <a:rPr lang="en-US" sz="1700" kern="1200"/>
            <a:t>Achieving the high performance</a:t>
          </a:r>
        </a:p>
      </dsp:txBody>
      <dsp:txXfrm>
        <a:off x="5635800" y="2771542"/>
        <a:ext cx="4320000" cy="903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B60A5-4EFC-4154-8FB7-19C9E5B0874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5BB575-5536-4EAF-A874-48C19A78BDB6}">
      <dsp:nvSpPr>
        <dsp:cNvPr id="0" name=""/>
        <dsp:cNvSpPr/>
      </dsp:nvSpPr>
      <dsp:spPr>
        <a:xfrm>
          <a:off x="508544" y="378974"/>
          <a:ext cx="924626" cy="924626"/>
        </a:xfrm>
        <a:prstGeom prst="rect">
          <a:avLst/>
        </a:prstGeom>
        <a:blipFill>
          <a:blip xmlns:r="http://schemas.openxmlformats.org/officeDocument/2006/relationships" r:embed="rId1"/>
          <a:srcRect/>
          <a:stretch>
            <a:fillRect t="-3000" b="-3000"/>
          </a:stretch>
        </a:blipFill>
        <a:ln>
          <a:noFill/>
        </a:ln>
        <a:effectLst/>
      </dsp:spPr>
      <dsp:style>
        <a:lnRef idx="0">
          <a:scrgbClr r="0" g="0" b="0"/>
        </a:lnRef>
        <a:fillRef idx="3">
          <a:scrgbClr r="0" g="0" b="0"/>
        </a:fillRef>
        <a:effectRef idx="2">
          <a:scrgbClr r="0" g="0" b="0"/>
        </a:effectRef>
        <a:fontRef idx="minor">
          <a:schemeClr val="lt1"/>
        </a:fontRef>
      </dsp:style>
    </dsp:sp>
    <dsp:sp modelId="{353D24D6-BCB8-4A6C-898A-6FFCC1B11B3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Make assumptions based on runtime profiling</a:t>
          </a:r>
        </a:p>
      </dsp:txBody>
      <dsp:txXfrm>
        <a:off x="1941716" y="718"/>
        <a:ext cx="4571887" cy="1681139"/>
      </dsp:txXfrm>
    </dsp:sp>
    <dsp:sp modelId="{0B361427-BB63-4B80-97AB-D9D8DF0452A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A32FC00-4189-443B-B135-A7019C858749}">
      <dsp:nvSpPr>
        <dsp:cNvPr id="0" name=""/>
        <dsp:cNvSpPr/>
      </dsp:nvSpPr>
      <dsp:spPr>
        <a:xfrm>
          <a:off x="508544" y="2480399"/>
          <a:ext cx="924626" cy="924626"/>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92E8224-09DC-4EF7-85EE-29F4CDD853E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Generate and optimize graph based on assumptions </a:t>
          </a:r>
        </a:p>
      </dsp:txBody>
      <dsp:txXfrm>
        <a:off x="1941716" y="2102143"/>
        <a:ext cx="4571887" cy="1681139"/>
      </dsp:txXfrm>
    </dsp:sp>
    <dsp:sp modelId="{D677D962-9118-4DD6-A0B6-C2928581355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A72EFA-392B-4655-8A48-72952FF9B491}">
      <dsp:nvSpPr>
        <dsp:cNvPr id="0" name=""/>
        <dsp:cNvSpPr/>
      </dsp:nvSpPr>
      <dsp:spPr>
        <a:xfrm>
          <a:off x="508544" y="4581824"/>
          <a:ext cx="924626" cy="92462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0777590-9C1D-43C5-8D39-00B8FE0935FC}">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If assumptions fail, fall back and </a:t>
          </a:r>
          <a:r>
            <a:rPr lang="en-US" altLang="zh-CN" sz="2500" kern="1200" dirty="0"/>
            <a:t>update </a:t>
          </a:r>
          <a:r>
            <a:rPr lang="en-US" sz="2500" kern="1200" dirty="0"/>
            <a:t>assumptions</a:t>
          </a:r>
        </a:p>
      </dsp:txBody>
      <dsp:txXfrm>
        <a:off x="1941716" y="4203567"/>
        <a:ext cx="4571887" cy="168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97D05-D8B2-4A2C-A91A-E98E3389E21F}">
      <dsp:nvSpPr>
        <dsp:cNvPr id="0" name=""/>
        <dsp:cNvSpPr/>
      </dsp:nvSpPr>
      <dsp:spPr>
        <a:xfrm>
          <a:off x="1020487" y="379470"/>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3E85242-52DD-46ED-9761-94A0782EC6A7}">
      <dsp:nvSpPr>
        <dsp:cNvPr id="0" name=""/>
        <dsp:cNvSpPr/>
      </dsp:nvSpPr>
      <dsp:spPr>
        <a:xfrm>
          <a:off x="393" y="1632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Conditional branches</a:t>
          </a:r>
        </a:p>
      </dsp:txBody>
      <dsp:txXfrm>
        <a:off x="393" y="1632505"/>
        <a:ext cx="3138750" cy="470812"/>
      </dsp:txXfrm>
    </dsp:sp>
    <dsp:sp modelId="{09ECCA4D-B959-4153-9AAD-161077C4D9D5}">
      <dsp:nvSpPr>
        <dsp:cNvPr id="0" name=""/>
        <dsp:cNvSpPr/>
      </dsp:nvSpPr>
      <dsp:spPr>
        <a:xfrm>
          <a:off x="393" y="2175166"/>
          <a:ext cx="3138750" cy="179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By combining switch and merge primitives.</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altLang="zh-CN" sz="1700" b="1" kern="1200" dirty="0"/>
            <a:t>if → </a:t>
          </a:r>
          <a:r>
            <a:rPr lang="en-US" sz="1700" b="1" kern="1200" dirty="0" err="1"/>
            <a:t>SwitchOp</a:t>
          </a:r>
          <a:r>
            <a:rPr lang="en-US" sz="1700" kern="1200" dirty="0"/>
            <a:t> and </a:t>
          </a:r>
          <a:r>
            <a:rPr lang="en-US" sz="1700" b="1" kern="1200" dirty="0" err="1"/>
            <a:t>MergeOp</a:t>
          </a:r>
          <a:endParaRPr lang="en-US" sz="1700" b="1" kern="1200" dirty="0"/>
        </a:p>
      </dsp:txBody>
      <dsp:txXfrm>
        <a:off x="393" y="2175166"/>
        <a:ext cx="3138750" cy="1796701"/>
      </dsp:txXfrm>
    </dsp:sp>
    <dsp:sp modelId="{2DAC366D-4B84-427F-A2E7-6269DE4C8134}">
      <dsp:nvSpPr>
        <dsp:cNvPr id="0" name=""/>
        <dsp:cNvSpPr/>
      </dsp:nvSpPr>
      <dsp:spPr>
        <a:xfrm>
          <a:off x="4708518" y="379470"/>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C1063F3-B86D-40D1-98AB-A01EA4138610}">
      <dsp:nvSpPr>
        <dsp:cNvPr id="0" name=""/>
        <dsp:cNvSpPr/>
      </dsp:nvSpPr>
      <dsp:spPr>
        <a:xfrm>
          <a:off x="3688425" y="1632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Loop constructs</a:t>
          </a:r>
        </a:p>
      </dsp:txBody>
      <dsp:txXfrm>
        <a:off x="3688425" y="1632505"/>
        <a:ext cx="3138750" cy="470812"/>
      </dsp:txXfrm>
    </dsp:sp>
    <dsp:sp modelId="{E45D8E2C-E1C5-4E4D-B4AF-BEA105913D96}">
      <dsp:nvSpPr>
        <dsp:cNvPr id="0" name=""/>
        <dsp:cNvSpPr/>
      </dsp:nvSpPr>
      <dsp:spPr>
        <a:xfrm>
          <a:off x="3688425" y="2175166"/>
          <a:ext cx="3138750" cy="179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By combining the switch and merge primitives together with loop context primitives that hold iteration frames.</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b="1" kern="1200" dirty="0"/>
            <a:t>while , for </a:t>
          </a:r>
          <a:r>
            <a:rPr lang="en-US" altLang="zh-CN" sz="1700" b="1" kern="1200" dirty="0"/>
            <a:t>→</a:t>
          </a:r>
          <a:r>
            <a:rPr lang="en-US" sz="1700" b="1" kern="1200" dirty="0"/>
            <a:t> </a:t>
          </a:r>
          <a:r>
            <a:rPr lang="en-US" sz="1700" b="1" kern="1200" dirty="0" err="1"/>
            <a:t>NextIterationOp</a:t>
          </a:r>
          <a:endParaRPr lang="en-US" sz="1700" b="1" kern="1200" dirty="0"/>
        </a:p>
      </dsp:txBody>
      <dsp:txXfrm>
        <a:off x="3688425" y="2175166"/>
        <a:ext cx="3138750" cy="1796701"/>
      </dsp:txXfrm>
    </dsp:sp>
    <dsp:sp modelId="{10D64D56-A65D-4F39-8DF6-58DDA2C62410}">
      <dsp:nvSpPr>
        <dsp:cNvPr id="0" name=""/>
        <dsp:cNvSpPr/>
      </dsp:nvSpPr>
      <dsp:spPr>
        <a:xfrm>
          <a:off x="8396550" y="379470"/>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71C396B-78B1-4272-AAC3-AC772FCCB8A9}">
      <dsp:nvSpPr>
        <dsp:cNvPr id="0" name=""/>
        <dsp:cNvSpPr/>
      </dsp:nvSpPr>
      <dsp:spPr>
        <a:xfrm>
          <a:off x="7376456" y="1632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Function calls </a:t>
          </a:r>
        </a:p>
      </dsp:txBody>
      <dsp:txXfrm>
        <a:off x="7376456" y="1632505"/>
        <a:ext cx="3138750" cy="470812"/>
      </dsp:txXfrm>
    </dsp:sp>
    <dsp:sp modelId="{388EE011-4C86-4500-8C58-C2D91ED00F3F}">
      <dsp:nvSpPr>
        <dsp:cNvPr id="0" name=""/>
        <dsp:cNvSpPr/>
      </dsp:nvSpPr>
      <dsp:spPr>
        <a:xfrm>
          <a:off x="7376456" y="2175166"/>
          <a:ext cx="3138750" cy="179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Generate a separate graph for the callee function, and insert a function invocation operation that points to that graph</a:t>
          </a:r>
        </a:p>
        <a:p>
          <a:pPr marL="0" lvl="0" indent="0" algn="ctr" defTabSz="755650">
            <a:lnSpc>
              <a:spcPct val="90000"/>
            </a:lnSpc>
            <a:spcBef>
              <a:spcPct val="0"/>
            </a:spcBef>
            <a:spcAft>
              <a:spcPct val="35000"/>
            </a:spcAft>
            <a:buNone/>
          </a:pPr>
          <a:endParaRPr lang="en-US" sz="1700" b="1" kern="1200" dirty="0"/>
        </a:p>
        <a:p>
          <a:pPr marL="0" lvl="0" indent="0" algn="ctr" defTabSz="755650">
            <a:lnSpc>
              <a:spcPct val="90000"/>
            </a:lnSpc>
            <a:spcBef>
              <a:spcPct val="0"/>
            </a:spcBef>
            <a:spcAft>
              <a:spcPct val="35000"/>
            </a:spcAft>
            <a:buNone/>
          </a:pPr>
          <a:r>
            <a:rPr lang="en-US" sz="1700" b="1" kern="1200" dirty="0" err="1"/>
            <a:t>InvokeOp</a:t>
          </a:r>
          <a:endParaRPr lang="en-US" sz="1700" b="1" kern="1200" dirty="0"/>
        </a:p>
      </dsp:txBody>
      <dsp:txXfrm>
        <a:off x="7376456" y="2175166"/>
        <a:ext cx="3138750" cy="1796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0A22B-7CA1-4A91-A0B7-7EE6D6C31A71}">
      <dsp:nvSpPr>
        <dsp:cNvPr id="0" name=""/>
        <dsp:cNvSpPr/>
      </dsp:nvSpPr>
      <dsp:spPr>
        <a:xfrm>
          <a:off x="6802984" y="2326981"/>
          <a:ext cx="618073" cy="91440"/>
        </a:xfrm>
        <a:custGeom>
          <a:avLst/>
          <a:gdLst/>
          <a:ahLst/>
          <a:cxnLst/>
          <a:rect l="0" t="0" r="0" b="0"/>
          <a:pathLst>
            <a:path>
              <a:moveTo>
                <a:pt x="0" y="45720"/>
              </a:moveTo>
              <a:lnTo>
                <a:pt x="618073"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218FF-33AE-4665-9049-70E8304A03C1}">
      <dsp:nvSpPr>
        <dsp:cNvPr id="0" name=""/>
        <dsp:cNvSpPr/>
      </dsp:nvSpPr>
      <dsp:spPr>
        <a:xfrm>
          <a:off x="3094541" y="1708272"/>
          <a:ext cx="618073" cy="664429"/>
        </a:xfrm>
        <a:custGeom>
          <a:avLst/>
          <a:gdLst/>
          <a:ahLst/>
          <a:cxnLst/>
          <a:rect l="0" t="0" r="0" b="0"/>
          <a:pathLst>
            <a:path>
              <a:moveTo>
                <a:pt x="0" y="0"/>
              </a:moveTo>
              <a:lnTo>
                <a:pt x="309036" y="0"/>
              </a:lnTo>
              <a:lnTo>
                <a:pt x="309036" y="664429"/>
              </a:lnTo>
              <a:lnTo>
                <a:pt x="618073" y="66442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D96C90-DC2B-4595-BD4E-E27B8BAE452F}">
      <dsp:nvSpPr>
        <dsp:cNvPr id="0" name=""/>
        <dsp:cNvSpPr/>
      </dsp:nvSpPr>
      <dsp:spPr>
        <a:xfrm>
          <a:off x="6802984" y="998122"/>
          <a:ext cx="618073" cy="91440"/>
        </a:xfrm>
        <a:custGeom>
          <a:avLst/>
          <a:gdLst/>
          <a:ahLst/>
          <a:cxnLst/>
          <a:rect l="0" t="0" r="0" b="0"/>
          <a:pathLst>
            <a:path>
              <a:moveTo>
                <a:pt x="0" y="45720"/>
              </a:moveTo>
              <a:lnTo>
                <a:pt x="618073"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4A9CA2-4B41-4D71-8599-4508BE8F511B}">
      <dsp:nvSpPr>
        <dsp:cNvPr id="0" name=""/>
        <dsp:cNvSpPr/>
      </dsp:nvSpPr>
      <dsp:spPr>
        <a:xfrm>
          <a:off x="3094541" y="1043842"/>
          <a:ext cx="618073" cy="664429"/>
        </a:xfrm>
        <a:custGeom>
          <a:avLst/>
          <a:gdLst/>
          <a:ahLst/>
          <a:cxnLst/>
          <a:rect l="0" t="0" r="0" b="0"/>
          <a:pathLst>
            <a:path>
              <a:moveTo>
                <a:pt x="0" y="664429"/>
              </a:moveTo>
              <a:lnTo>
                <a:pt x="309036" y="664429"/>
              </a:lnTo>
              <a:lnTo>
                <a:pt x="309036" y="0"/>
              </a:lnTo>
              <a:lnTo>
                <a:pt x="61807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5BCD49-1789-463D-A766-74EB30376689}">
      <dsp:nvSpPr>
        <dsp:cNvPr id="0" name=""/>
        <dsp:cNvSpPr/>
      </dsp:nvSpPr>
      <dsp:spPr>
        <a:xfrm>
          <a:off x="4171" y="1236990"/>
          <a:ext cx="3090369" cy="942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Types of some expression can be inferred from other expressions</a:t>
          </a:r>
        </a:p>
      </dsp:txBody>
      <dsp:txXfrm>
        <a:off x="4171" y="1236990"/>
        <a:ext cx="3090369" cy="942562"/>
      </dsp:txXfrm>
    </dsp:sp>
    <dsp:sp modelId="{35356D35-0D13-4D8C-B312-5D1737B856A2}">
      <dsp:nvSpPr>
        <dsp:cNvPr id="0" name=""/>
        <dsp:cNvSpPr/>
      </dsp:nvSpPr>
      <dsp:spPr>
        <a:xfrm>
          <a:off x="3712615" y="572561"/>
          <a:ext cx="3090369" cy="9425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Numerical Python values:</a:t>
          </a:r>
        </a:p>
        <a:p>
          <a:pPr marL="0" lvl="0" indent="0" algn="ctr" defTabSz="755650">
            <a:lnSpc>
              <a:spcPct val="90000"/>
            </a:lnSpc>
            <a:spcBef>
              <a:spcPct val="0"/>
            </a:spcBef>
            <a:spcAft>
              <a:spcPct val="35000"/>
            </a:spcAft>
            <a:buNone/>
          </a:pPr>
          <a:r>
            <a:rPr lang="en-US" sz="1700" kern="1200" dirty="0"/>
            <a:t>Scalars, list of numbers, and </a:t>
          </a:r>
          <a:r>
            <a:rPr lang="en-US" sz="1700" kern="1200" dirty="0" err="1"/>
            <a:t>numpy</a:t>
          </a:r>
          <a:r>
            <a:rPr lang="en-US" sz="1700" kern="1200" dirty="0"/>
            <a:t> arrays </a:t>
          </a:r>
        </a:p>
      </dsp:txBody>
      <dsp:txXfrm>
        <a:off x="3712615" y="572561"/>
        <a:ext cx="3090369" cy="942562"/>
      </dsp:txXfrm>
    </dsp:sp>
    <dsp:sp modelId="{67399DD2-B0F4-4BCD-9701-A4DE2A9617E5}">
      <dsp:nvSpPr>
        <dsp:cNvPr id="0" name=""/>
        <dsp:cNvSpPr/>
      </dsp:nvSpPr>
      <dsp:spPr>
        <a:xfrm>
          <a:off x="7421058" y="572561"/>
          <a:ext cx="3090369" cy="9425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corresponding tensors</a:t>
          </a:r>
          <a:endParaRPr lang="en-US" sz="1700" kern="1200" dirty="0"/>
        </a:p>
      </dsp:txBody>
      <dsp:txXfrm>
        <a:off x="7421058" y="572561"/>
        <a:ext cx="3090369" cy="942562"/>
      </dsp:txXfrm>
    </dsp:sp>
    <dsp:sp modelId="{372C8643-D288-4197-A9C9-C30378C7EA83}">
      <dsp:nvSpPr>
        <dsp:cNvPr id="0" name=""/>
        <dsp:cNvSpPr/>
      </dsp:nvSpPr>
      <dsp:spPr>
        <a:xfrm>
          <a:off x="3712615" y="1901420"/>
          <a:ext cx="3090369" cy="9425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Nonnumerical values :</a:t>
          </a:r>
        </a:p>
        <a:p>
          <a:pPr marL="0" lvl="0" indent="0" algn="ctr" defTabSz="755650">
            <a:lnSpc>
              <a:spcPct val="90000"/>
            </a:lnSpc>
            <a:spcBef>
              <a:spcPct val="0"/>
            </a:spcBef>
            <a:spcAft>
              <a:spcPct val="35000"/>
            </a:spcAft>
            <a:buNone/>
          </a:pPr>
          <a:r>
            <a:rPr lang="en-US" sz="1700" kern="1200" dirty="0"/>
            <a:t>Arbitrary class instances</a:t>
          </a:r>
        </a:p>
      </dsp:txBody>
      <dsp:txXfrm>
        <a:off x="3712615" y="1901420"/>
        <a:ext cx="3090369" cy="942562"/>
      </dsp:txXfrm>
    </dsp:sp>
    <dsp:sp modelId="{D381934C-D2C9-4111-A76B-A19BE5C3354A}">
      <dsp:nvSpPr>
        <dsp:cNvPr id="0" name=""/>
        <dsp:cNvSpPr/>
      </dsp:nvSpPr>
      <dsp:spPr>
        <a:xfrm>
          <a:off x="7421058" y="1901420"/>
          <a:ext cx="3090369" cy="9425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integer-typed scalar tensors which hold pointers to the corresponding Python values</a:t>
          </a:r>
        </a:p>
      </dsp:txBody>
      <dsp:txXfrm>
        <a:off x="7421058" y="1901420"/>
        <a:ext cx="3090369" cy="942562"/>
      </dsp:txXfrm>
    </dsp:sp>
    <dsp:sp modelId="{0E1D0F1C-DA50-4F1F-B6E4-2C514D9C939A}">
      <dsp:nvSpPr>
        <dsp:cNvPr id="0" name=""/>
        <dsp:cNvSpPr/>
      </dsp:nvSpPr>
      <dsp:spPr>
        <a:xfrm>
          <a:off x="8714" y="2182669"/>
          <a:ext cx="3090369" cy="942562"/>
        </a:xfrm>
        <a:prstGeom prst="rect">
          <a:avLst/>
        </a:prstGeom>
        <a:solidFill>
          <a:srgbClr val="A5A5A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Variable c in c = a + b is an integer if a and b are integers.</a:t>
          </a:r>
        </a:p>
      </dsp:txBody>
      <dsp:txXfrm>
        <a:off x="8714" y="2182669"/>
        <a:ext cx="3090369" cy="942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1579E-D252-48C9-A110-A8992E9ED1E2}">
      <dsp:nvSpPr>
        <dsp:cNvPr id="0" name=""/>
        <dsp:cNvSpPr/>
      </dsp:nvSpPr>
      <dsp:spPr>
        <a:xfrm>
          <a:off x="559800" y="157074"/>
          <a:ext cx="1512000" cy="1512000"/>
        </a:xfrm>
        <a:prstGeom prst="rect">
          <a:avLst/>
        </a:prstGeom>
        <a:blipFill>
          <a:blip xmlns:r="http://schemas.openxmlformats.org/officeDocument/2006/relationships" r:embed="rId1"/>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926AA13-7EB2-4D6F-BFDE-0B1472782C66}">
      <dsp:nvSpPr>
        <dsp:cNvPr id="0" name=""/>
        <dsp:cNvSpPr/>
      </dsp:nvSpPr>
      <dsp:spPr>
        <a:xfrm>
          <a:off x="559800" y="184267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types of some expressions can’t be inferred</a:t>
          </a:r>
        </a:p>
      </dsp:txBody>
      <dsp:txXfrm>
        <a:off x="559800" y="1842673"/>
        <a:ext cx="4320000" cy="648000"/>
      </dsp:txXfrm>
    </dsp:sp>
    <dsp:sp modelId="{119C094A-2468-4FC7-BD80-70B49DCEAE07}">
      <dsp:nvSpPr>
        <dsp:cNvPr id="0" name=""/>
        <dsp:cNvSpPr/>
      </dsp:nvSpPr>
      <dsp:spPr>
        <a:xfrm>
          <a:off x="559800" y="2571417"/>
          <a:ext cx="4320000" cy="1622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latin typeface="+mn-lt"/>
            </a:rPr>
            <a:t>Input parameters for functions</a:t>
          </a:r>
        </a:p>
        <a:p>
          <a:pPr marL="0" lvl="0" indent="0" algn="l" defTabSz="622300">
            <a:lnSpc>
              <a:spcPct val="100000"/>
            </a:lnSpc>
            <a:spcBef>
              <a:spcPct val="0"/>
            </a:spcBef>
            <a:spcAft>
              <a:spcPct val="35000"/>
            </a:spcAft>
            <a:buNone/>
          </a:pPr>
          <a:r>
            <a:rPr lang="en-US" sz="1400" kern="1200">
              <a:latin typeface="+mn-lt"/>
            </a:rPr>
            <a:t>Python object attribute accesses</a:t>
          </a:r>
        </a:p>
        <a:p>
          <a:pPr marL="0" lvl="0" indent="0" algn="l" defTabSz="622300">
            <a:lnSpc>
              <a:spcPct val="100000"/>
            </a:lnSpc>
            <a:spcBef>
              <a:spcPct val="0"/>
            </a:spcBef>
            <a:spcAft>
              <a:spcPct val="35000"/>
            </a:spcAft>
            <a:buNone/>
          </a:pPr>
          <a:r>
            <a:rPr lang="en-US" sz="1400" kern="1200" dirty="0">
              <a:latin typeface="+mn-lt"/>
            </a:rPr>
            <a:t>Return types of recursive function</a:t>
          </a:r>
        </a:p>
      </dsp:txBody>
      <dsp:txXfrm>
        <a:off x="559800" y="2571417"/>
        <a:ext cx="4320000" cy="1622845"/>
      </dsp:txXfrm>
    </dsp:sp>
    <dsp:sp modelId="{C2625595-3429-45F1-BA21-9E96D357E2EA}">
      <dsp:nvSpPr>
        <dsp:cNvPr id="0" name=""/>
        <dsp:cNvSpPr/>
      </dsp:nvSpPr>
      <dsp:spPr>
        <a:xfrm>
          <a:off x="5635800" y="157074"/>
          <a:ext cx="1512000" cy="1512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23A8AD5-D25D-4D29-9CCA-8F8C25C75EEF}">
      <dsp:nvSpPr>
        <dsp:cNvPr id="0" name=""/>
        <dsp:cNvSpPr/>
      </dsp:nvSpPr>
      <dsp:spPr>
        <a:xfrm>
          <a:off x="5635800" y="184267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Profiler observes the types of the expressions during imperative executions</a:t>
          </a:r>
        </a:p>
      </dsp:txBody>
      <dsp:txXfrm>
        <a:off x="5635800" y="1842673"/>
        <a:ext cx="4320000" cy="648000"/>
      </dsp:txXfrm>
    </dsp:sp>
    <dsp:sp modelId="{A1C31959-7576-4D5C-B9EE-38CCAAC8D6F9}">
      <dsp:nvSpPr>
        <dsp:cNvPr id="0" name=""/>
        <dsp:cNvSpPr/>
      </dsp:nvSpPr>
      <dsp:spPr>
        <a:xfrm>
          <a:off x="5635800" y="2571417"/>
          <a:ext cx="4320000" cy="1622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latin typeface="+mn-lt"/>
            </a:rPr>
            <a:t>Expressions that always have same values → ConstantOp </a:t>
          </a:r>
        </a:p>
        <a:p>
          <a:pPr marL="0" lvl="0" indent="0" algn="l" defTabSz="622300">
            <a:lnSpc>
              <a:spcPct val="100000"/>
            </a:lnSpc>
            <a:spcBef>
              <a:spcPct val="0"/>
            </a:spcBef>
            <a:spcAft>
              <a:spcPct val="35000"/>
            </a:spcAft>
            <a:buNone/>
          </a:pPr>
          <a:r>
            <a:rPr lang="en-US" sz="1400" kern="1200" dirty="0">
              <a:latin typeface="+mn-lt"/>
            </a:rPr>
            <a:t>Try to specialize the shape of tensors before constructing the graph</a:t>
          </a:r>
        </a:p>
        <a:p>
          <a:pPr marL="0" lvl="0" indent="0" algn="l" defTabSz="622300">
            <a:lnSpc>
              <a:spcPct val="100000"/>
            </a:lnSpc>
            <a:spcBef>
              <a:spcPct val="0"/>
            </a:spcBef>
            <a:spcAft>
              <a:spcPct val="35000"/>
            </a:spcAft>
            <a:buNone/>
          </a:pPr>
          <a:r>
            <a:rPr lang="en-US" sz="1400" kern="1200" dirty="0">
              <a:latin typeface="+mn-lt"/>
            </a:rPr>
            <a:t>Optimize the graph even further with statically determined values or shapes</a:t>
          </a:r>
        </a:p>
      </dsp:txBody>
      <dsp:txXfrm>
        <a:off x="5635800" y="2571417"/>
        <a:ext cx="4320000" cy="16228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123C7-E93D-4C4E-84C4-57805488C18F}">
      <dsp:nvSpPr>
        <dsp:cNvPr id="0" name=""/>
        <dsp:cNvSpPr/>
      </dsp:nvSpPr>
      <dsp:spPr>
        <a:xfrm>
          <a:off x="7612" y="102517"/>
          <a:ext cx="5196240" cy="15588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1600200">
            <a:lnSpc>
              <a:spcPct val="90000"/>
            </a:lnSpc>
            <a:spcBef>
              <a:spcPct val="0"/>
            </a:spcBef>
            <a:spcAft>
              <a:spcPct val="35000"/>
            </a:spcAft>
            <a:buNone/>
          </a:pPr>
          <a:r>
            <a:rPr lang="en-US" sz="3600" kern="1200"/>
            <a:t>Naive translation rules</a:t>
          </a:r>
        </a:p>
      </dsp:txBody>
      <dsp:txXfrm>
        <a:off x="7612" y="102517"/>
        <a:ext cx="5196240" cy="1558872"/>
      </dsp:txXfrm>
    </dsp:sp>
    <dsp:sp modelId="{E470B461-7442-465B-AF4C-630B5C551A0C}">
      <dsp:nvSpPr>
        <dsp:cNvPr id="0" name=""/>
        <dsp:cNvSpPr/>
      </dsp:nvSpPr>
      <dsp:spPr>
        <a:xfrm>
          <a:off x="7612" y="1661389"/>
          <a:ext cx="5196240" cy="231706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755650">
            <a:lnSpc>
              <a:spcPct val="90000"/>
            </a:lnSpc>
            <a:spcBef>
              <a:spcPct val="0"/>
            </a:spcBef>
            <a:spcAft>
              <a:spcPct val="35000"/>
            </a:spcAft>
            <a:buNone/>
          </a:pPr>
          <a:r>
            <a:rPr lang="en-US" sz="1700" kern="1200"/>
            <a:t>Use PyFuncOps which can execute arbitrary Python functions as graph operations</a:t>
          </a:r>
        </a:p>
      </dsp:txBody>
      <dsp:txXfrm>
        <a:off x="7612" y="1661389"/>
        <a:ext cx="5196240" cy="2317067"/>
      </dsp:txXfrm>
    </dsp:sp>
    <dsp:sp modelId="{A5BE7DD4-BFC9-4774-8D71-B2A87A22CC84}">
      <dsp:nvSpPr>
        <dsp:cNvPr id="0" name=""/>
        <dsp:cNvSpPr/>
      </dsp:nvSpPr>
      <dsp:spPr>
        <a:xfrm>
          <a:off x="5311747" y="102517"/>
          <a:ext cx="5196240" cy="155887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1600200">
            <a:lnSpc>
              <a:spcPct val="90000"/>
            </a:lnSpc>
            <a:spcBef>
              <a:spcPct val="0"/>
            </a:spcBef>
            <a:spcAft>
              <a:spcPct val="35000"/>
            </a:spcAft>
            <a:buNone/>
          </a:pPr>
          <a:r>
            <a:rPr lang="en-US" sz="3600" kern="1200"/>
            <a:t>Limitations</a:t>
          </a:r>
        </a:p>
      </dsp:txBody>
      <dsp:txXfrm>
        <a:off x="5311747" y="102517"/>
        <a:ext cx="5196240" cy="1558872"/>
      </dsp:txXfrm>
    </dsp:sp>
    <dsp:sp modelId="{EFE8867B-D0CF-4CF2-BAE2-A8CD822481A5}">
      <dsp:nvSpPr>
        <dsp:cNvPr id="0" name=""/>
        <dsp:cNvSpPr/>
      </dsp:nvSpPr>
      <dsp:spPr>
        <a:xfrm>
          <a:off x="5311747" y="1661389"/>
          <a:ext cx="5196240" cy="231706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755650">
            <a:lnSpc>
              <a:spcPct val="90000"/>
            </a:lnSpc>
            <a:spcBef>
              <a:spcPct val="0"/>
            </a:spcBef>
            <a:spcAft>
              <a:spcPct val="35000"/>
            </a:spcAft>
            <a:buNone/>
          </a:pPr>
          <a:r>
            <a:rPr lang="en-US" sz="1700" kern="1200"/>
            <a:t>Only one Python function can be executed at a time due to the global interpreter lock</a:t>
          </a:r>
        </a:p>
        <a:p>
          <a:pPr marL="0" lvl="0" indent="0" algn="l" defTabSz="755650">
            <a:lnSpc>
              <a:spcPct val="90000"/>
            </a:lnSpc>
            <a:spcBef>
              <a:spcPct val="0"/>
            </a:spcBef>
            <a:spcAft>
              <a:spcPct val="35000"/>
            </a:spcAft>
            <a:buNone/>
          </a:pPr>
          <a:endParaRPr lang="en-US" sz="1700" kern="1200"/>
        </a:p>
        <a:p>
          <a:pPr marL="0" lvl="0" indent="0" algn="l" defTabSz="755650">
            <a:lnSpc>
              <a:spcPct val="90000"/>
            </a:lnSpc>
            <a:spcBef>
              <a:spcPct val="0"/>
            </a:spcBef>
            <a:spcAft>
              <a:spcPct val="35000"/>
            </a:spcAft>
            <a:buNone/>
          </a:pPr>
          <a:r>
            <a:rPr lang="en-US" sz="1700" kern="1200"/>
            <a:t>Complicates the fallback mechanism</a:t>
          </a:r>
        </a:p>
      </dsp:txBody>
      <dsp:txXfrm>
        <a:off x="5311747" y="1661389"/>
        <a:ext cx="5196240" cy="23170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187EC-3E1E-473C-AF26-3461BC24C758}">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70E49E4-76E6-4744-8FB9-37C3A03336F9}">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3D6DFB-A0C2-4667-A034-1F91C053BFB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Automatic differentiation functionality</a:t>
          </a:r>
        </a:p>
      </dsp:txBody>
      <dsp:txXfrm>
        <a:off x="1131174" y="4597"/>
        <a:ext cx="5382429" cy="979371"/>
      </dsp:txXfrm>
    </dsp:sp>
    <dsp:sp modelId="{0D8DEAE8-3285-449B-8F9A-6E57585E4291}">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29504F-88FA-4D2D-B03C-1FFEF42A3699}">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96E5E58-D835-40A5-AA4B-95692BC98E4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Parameter storing mechanism</a:t>
          </a:r>
        </a:p>
      </dsp:txBody>
      <dsp:txXfrm>
        <a:off x="1131174" y="1228812"/>
        <a:ext cx="5382429" cy="979371"/>
      </dsp:txXfrm>
    </dsp:sp>
    <dsp:sp modelId="{1085EEC1-15AE-4165-83C1-00B89404AAAA}">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9C6050-328D-4E75-AC00-8E098229FA4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7AD7D1-D92A-4DCF-BAA1-DA4ECB4481D3}">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Several custom operations had been added</a:t>
          </a:r>
        </a:p>
      </dsp:txBody>
      <dsp:txXfrm>
        <a:off x="1131174" y="2453027"/>
        <a:ext cx="5382429" cy="979371"/>
      </dsp:txXfrm>
    </dsp:sp>
    <dsp:sp modelId="{BC602181-23BD-4728-B138-F1302FF6F454}">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95164-A860-4778-935F-5EDAE44DD82C}">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F6F7E37-0B8E-4074-9465-37CC2C24DD5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CPython has also been modified to have bytecode level instrumentation functionality for transparent profiling.</a:t>
          </a:r>
        </a:p>
      </dsp:txBody>
      <dsp:txXfrm>
        <a:off x="1131174" y="3677241"/>
        <a:ext cx="5382429" cy="979371"/>
      </dsp:txXfrm>
    </dsp:sp>
    <dsp:sp modelId="{3A964860-34F7-43BB-BC56-E957648CC8B1}">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52710CD-6C1F-49F3-BCB0-A0351664DB8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12E41D5-9712-4B73-954B-FA128541F15A}">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Integrate JANUS with Horovod, and insert appropriate communication operations to achieve distributed training.</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20052-FFF3-4024-99EC-17D9A78A61F0}"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1D974-A970-4E2A-89BE-4830E64E8F7A}" type="slidenum">
              <a:rPr lang="zh-CN" altLang="en-US" smtClean="0"/>
              <a:t>‹#›</a:t>
            </a:fld>
            <a:endParaRPr lang="zh-CN" altLang="en-US"/>
          </a:p>
        </p:txBody>
      </p:sp>
    </p:spTree>
    <p:extLst>
      <p:ext uri="{BB962C8B-B14F-4D97-AF65-F5344CB8AC3E}">
        <p14:creationId xmlns:p14="http://schemas.microsoft.com/office/powerpoint/2010/main" val="20039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common subexpression elimination :</a:t>
            </a:r>
            <a:endParaRPr lang="pt-BR" altLang="zh-CN" dirty="0"/>
          </a:p>
          <a:p>
            <a:r>
              <a:rPr lang="pt-BR" altLang="zh-CN" dirty="0"/>
              <a:t>a = b * c + g; d = b * c * e; =&gt; tmp = b * c; a = tmp + g; d = tmp * e;</a:t>
            </a:r>
          </a:p>
          <a:p>
            <a:endParaRPr lang="pt-BR" altLang="zh-CN" dirty="0"/>
          </a:p>
          <a:p>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a:t>
            </a:fld>
            <a:endParaRPr lang="zh-CN" altLang="en-US"/>
          </a:p>
        </p:txBody>
      </p:sp>
    </p:spTree>
    <p:extLst>
      <p:ext uri="{BB962C8B-B14F-4D97-AF65-F5344CB8AC3E}">
        <p14:creationId xmlns:p14="http://schemas.microsoft.com/office/powerpoint/2010/main" val="172768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26</a:t>
            </a:fld>
            <a:endParaRPr lang="zh-CN" altLang="en-US"/>
          </a:p>
        </p:txBody>
      </p:sp>
    </p:spTree>
    <p:extLst>
      <p:ext uri="{BB962C8B-B14F-4D97-AF65-F5344CB8AC3E}">
        <p14:creationId xmlns:p14="http://schemas.microsoft.com/office/powerpoint/2010/main" val="308395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4</a:t>
            </a:fld>
            <a:endParaRPr lang="zh-CN" altLang="en-US"/>
          </a:p>
        </p:txBody>
      </p:sp>
    </p:spTree>
    <p:extLst>
      <p:ext uri="{BB962C8B-B14F-4D97-AF65-F5344CB8AC3E}">
        <p14:creationId xmlns:p14="http://schemas.microsoft.com/office/powerpoint/2010/main" val="30243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abstract syntax tree</a:t>
            </a:r>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10</a:t>
            </a:fld>
            <a:endParaRPr lang="zh-CN" altLang="en-US"/>
          </a:p>
        </p:txBody>
      </p:sp>
    </p:spTree>
    <p:extLst>
      <p:ext uri="{BB962C8B-B14F-4D97-AF65-F5344CB8AC3E}">
        <p14:creationId xmlns:p14="http://schemas.microsoft.com/office/powerpoint/2010/main" val="4245679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Each of them receives an object pointer (0xb84c) and a name of the attribute ("state") as inputs</a:t>
            </a:r>
          </a:p>
          <a:p>
            <a:r>
              <a:rPr lang="en-US" altLang="zh-CN" sz="1200" b="0" i="0" u="none" strike="noStrike" kern="1200" baseline="0" dirty="0">
                <a:solidFill>
                  <a:schemeClr val="tx1"/>
                </a:solidFill>
                <a:latin typeface="+mn-lt"/>
                <a:ea typeface="+mn-ea"/>
                <a:cs typeface="+mn-cs"/>
              </a:rPr>
              <a:t>1 The </a:t>
            </a:r>
            <a:r>
              <a:rPr lang="en-US" altLang="zh-CN" sz="1200" b="0" i="0" u="none" strike="noStrike" kern="1200" baseline="0" dirty="0" err="1">
                <a:solidFill>
                  <a:schemeClr val="tx1"/>
                </a:solidFill>
                <a:latin typeface="+mn-lt"/>
                <a:ea typeface="+mn-ea"/>
                <a:cs typeface="+mn-cs"/>
              </a:rPr>
              <a:t>PyGetAttrOp</a:t>
            </a:r>
            <a:r>
              <a:rPr lang="en-US" altLang="zh-CN" sz="1200" b="0" i="0" u="none" strike="noStrike" kern="1200" baseline="0" dirty="0">
                <a:solidFill>
                  <a:schemeClr val="tx1"/>
                </a:solidFill>
                <a:latin typeface="+mn-lt"/>
                <a:ea typeface="+mn-ea"/>
                <a:cs typeface="+mn-cs"/>
              </a:rPr>
              <a:t> can access Python heap to read the state unless a corresponding local copy exists. 2 When the </a:t>
            </a:r>
            <a:r>
              <a:rPr lang="en-US" altLang="zh-CN" sz="1200" b="0" i="0" u="none" strike="noStrike" kern="1200" baseline="0" dirty="0" err="1">
                <a:solidFill>
                  <a:schemeClr val="tx1"/>
                </a:solidFill>
                <a:latin typeface="+mn-lt"/>
                <a:ea typeface="+mn-ea"/>
                <a:cs typeface="+mn-cs"/>
              </a:rPr>
              <a:t>PySetAttrOp</a:t>
            </a:r>
            <a:r>
              <a:rPr lang="en-US" altLang="zh-CN" sz="1200" b="0" i="0" u="none" strike="noStrike" kern="1200" baseline="0" dirty="0">
                <a:solidFill>
                  <a:schemeClr val="tx1"/>
                </a:solidFill>
                <a:latin typeface="+mn-lt"/>
                <a:ea typeface="+mn-ea"/>
                <a:cs typeface="+mn-cs"/>
              </a:rPr>
              <a:t> wants to update the attribute, a new value is inserted to the local copy instead of directly updating the Python heap. 3 Further read and write operations are redirected to the local-copied attribute.</a:t>
            </a:r>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18</a:t>
            </a:fld>
            <a:endParaRPr lang="zh-CN" altLang="en-US"/>
          </a:p>
        </p:txBody>
      </p:sp>
    </p:spTree>
    <p:extLst>
      <p:ext uri="{BB962C8B-B14F-4D97-AF65-F5344CB8AC3E}">
        <p14:creationId xmlns:p14="http://schemas.microsoft.com/office/powerpoint/2010/main" val="304802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keep the implementation of local copies of global state simple, Python object with custom accessor functions (i.e., __</a:t>
            </a:r>
            <a:r>
              <a:rPr lang="en-US" altLang="zh-CN" sz="1200" b="0" i="0" u="none" strike="noStrike" kern="1200" baseline="0" dirty="0" err="1">
                <a:solidFill>
                  <a:schemeClr val="tx1"/>
                </a:solidFill>
                <a:latin typeface="+mn-lt"/>
                <a:ea typeface="+mn-ea"/>
                <a:cs typeface="+mn-cs"/>
              </a:rPr>
              <a:t>getattr</a:t>
            </a:r>
            <a:r>
              <a:rPr lang="en-US" altLang="zh-CN" sz="1200" b="0" i="0" u="none" strike="noStrike" kern="1200" baseline="0" dirty="0">
                <a:solidFill>
                  <a:schemeClr val="tx1"/>
                </a:solidFill>
                <a:latin typeface="+mn-lt"/>
                <a:ea typeface="+mn-ea"/>
                <a:cs typeface="+mn-cs"/>
              </a:rPr>
              <a:t>__ or __</a:t>
            </a:r>
            <a:r>
              <a:rPr lang="en-US" altLang="zh-CN" sz="1200" b="0" i="0" u="none" strike="noStrike" kern="1200" baseline="0" dirty="0" err="1">
                <a:solidFill>
                  <a:schemeClr val="tx1"/>
                </a:solidFill>
                <a:latin typeface="+mn-lt"/>
                <a:ea typeface="+mn-ea"/>
                <a:cs typeface="+mn-cs"/>
              </a:rPr>
              <a:t>setattr</a:t>
            </a:r>
            <a:r>
              <a:rPr lang="en-US" altLang="zh-CN" sz="1200" b="0" i="0" u="none" strike="noStrike" kern="1200" baseline="0" dirty="0">
                <a:solidFill>
                  <a:schemeClr val="tx1"/>
                </a:solidFill>
                <a:latin typeface="+mn-lt"/>
                <a:ea typeface="+mn-ea"/>
                <a:cs typeface="+mn-cs"/>
              </a:rPr>
              <a:t>__, ...) are not supported by the JANUS graph executor.</a:t>
            </a:r>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19</a:t>
            </a:fld>
            <a:endParaRPr lang="zh-CN" altLang="en-US"/>
          </a:p>
        </p:txBody>
      </p:sp>
    </p:spTree>
    <p:extLst>
      <p:ext uri="{BB962C8B-B14F-4D97-AF65-F5344CB8AC3E}">
        <p14:creationId xmlns:p14="http://schemas.microsoft.com/office/powerpoint/2010/main" val="16181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transparently separate out the neural network computation from the entire Python program without extra user intervention, the automatic differentiation functionality of TensorFlow Eager is modified to trigger JANUS graph conversion</a:t>
            </a: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JANUS inserts appropriate communication operations to the graph in order to get the average of gradients generated by multiple workers. Since the generated dataflow graph contains both communication and computation operations, we can parallelize communication and computation operations and achieve better performance compared to distributed training with the imperative execution model</a:t>
            </a:r>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20</a:t>
            </a:fld>
            <a:endParaRPr lang="zh-CN" altLang="en-US"/>
          </a:p>
        </p:txBody>
      </p:sp>
    </p:spTree>
    <p:extLst>
      <p:ext uri="{BB962C8B-B14F-4D97-AF65-F5344CB8AC3E}">
        <p14:creationId xmlns:p14="http://schemas.microsoft.com/office/powerpoint/2010/main" val="12177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22</a:t>
            </a:fld>
            <a:endParaRPr lang="zh-CN" altLang="en-US"/>
          </a:p>
        </p:txBody>
      </p:sp>
    </p:spTree>
    <p:extLst>
      <p:ext uri="{BB962C8B-B14F-4D97-AF65-F5344CB8AC3E}">
        <p14:creationId xmlns:p14="http://schemas.microsoft.com/office/powerpoint/2010/main" val="284768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images/s for CNN models, processed words/s for RNN models, and processed sentences/s for Recursive NN models.</a:t>
            </a:r>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23</a:t>
            </a:fld>
            <a:endParaRPr lang="zh-CN" altLang="en-US"/>
          </a:p>
        </p:txBody>
      </p:sp>
    </p:spTree>
    <p:extLst>
      <p:ext uri="{BB962C8B-B14F-4D97-AF65-F5344CB8AC3E}">
        <p14:creationId xmlns:p14="http://schemas.microsoft.com/office/powerpoint/2010/main" val="3169576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11D974-A970-4E2A-89BE-4830E64E8F7A}" type="slidenum">
              <a:rPr lang="zh-CN" altLang="en-US" smtClean="0"/>
              <a:t>25</a:t>
            </a:fld>
            <a:endParaRPr lang="zh-CN" altLang="en-US"/>
          </a:p>
        </p:txBody>
      </p:sp>
    </p:spTree>
    <p:extLst>
      <p:ext uri="{BB962C8B-B14F-4D97-AF65-F5344CB8AC3E}">
        <p14:creationId xmlns:p14="http://schemas.microsoft.com/office/powerpoint/2010/main" val="353021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1F87D-7A2E-4CD6-8B1E-9386F86C7A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2C1B37-E443-484F-BBFC-729EC6F66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F32178-AC52-4A6F-96CC-46C1626E8509}"/>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4A6790F6-FD9B-47DA-B576-6B241ADAB2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E26F93-9801-4D09-B8B3-9AA2D1A42DE7}"/>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74930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225EE-93E0-47CE-A080-F479B5706C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B4ADCF-E009-4712-BE28-4E9CC2AC9E9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45FD21-1381-45A6-A4BA-5DE859B57096}"/>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D937C709-D19C-40B7-B1A3-00ABBF9488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480931-EC14-4D4C-9FCE-A7D27A490965}"/>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84287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93616D-9335-4477-931C-B6A5560CE2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B2BAFD-90D3-423F-8111-0A4B256A2A6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72D041-51AC-4BAE-9BBA-643B4B981625}"/>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34929036-7BEA-4258-8CE5-1DF11A983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FBA8B0-F6CA-4124-B487-5CDBD05AA481}"/>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04460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90F53-52EB-43FB-A5E8-4EE208043E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5BE95-72CD-423D-9231-910A96539B7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432682-C27F-4465-90FA-4645844BE1E2}"/>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5FAB4A48-3A87-4185-8738-24BDDA7783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84DEA-202D-48A9-8C6B-8D7AFB1BD159}"/>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1070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0F0CA-7CD1-4E21-AAD7-39FAD1A623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0EEDD3-B43D-47CF-B30E-E9B86E86E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0ADB88B-1558-4764-AE63-66CA68FB7F10}"/>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8F39BB3E-3B13-4015-8EA1-8F6E397EB0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2748B-0CDE-4BDD-9738-2E113BDF5A4B}"/>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48496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47A46-79A7-466E-9405-0692CC24B8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BE844D-B989-4CA4-8702-6DC955FA3BE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17735B-FB9F-4F66-BDE4-14BC2D545A5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21A9847-402F-4ABA-99F3-EAE79DA3272E}"/>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3F967ACF-29D8-49F7-9117-6B968576F9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A486BE-3C60-4BE8-A4ED-4515D65B89FB}"/>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73284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F07AB-D003-408B-A9EE-7A1AB13A3D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FDAE95-3668-4C87-A8A2-819E3334A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415A219-AE5E-4251-819D-2C421E93ED8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7197AC0-CC30-4CD8-880A-40FD583C3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0EF5CD2-7132-4C1D-8D6E-F1D9D3A1199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8DD2253-55FD-4A64-B4F0-0D816B660B95}"/>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8" name="页脚占位符 7">
            <a:extLst>
              <a:ext uri="{FF2B5EF4-FFF2-40B4-BE49-F238E27FC236}">
                <a16:creationId xmlns:a16="http://schemas.microsoft.com/office/drawing/2014/main" id="{78E47E5F-5B64-4110-9316-E9A4543385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2759A4-79A7-42AC-9741-FB28BC7D2EB2}"/>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67704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97512-3676-45F5-AF78-357B5DD562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859069-56E7-4946-AEFF-CAE5D0100A42}"/>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4" name="页脚占位符 3">
            <a:extLst>
              <a:ext uri="{FF2B5EF4-FFF2-40B4-BE49-F238E27FC236}">
                <a16:creationId xmlns:a16="http://schemas.microsoft.com/office/drawing/2014/main" id="{8B44B086-FFBC-49FF-82D0-3D679BF0DB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F9A2B4-48DA-44C5-9870-76227FE32B6D}"/>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10386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EF95B0-C692-4F0B-8349-D324ED2BF2E6}"/>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3" name="页脚占位符 2">
            <a:extLst>
              <a:ext uri="{FF2B5EF4-FFF2-40B4-BE49-F238E27FC236}">
                <a16:creationId xmlns:a16="http://schemas.microsoft.com/office/drawing/2014/main" id="{19BBE4A9-FE8D-4A7C-99D8-2FF9664E33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F94DF5-A760-4E9D-8B00-F91B6194EC4B}"/>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86370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225AB-988F-452A-B3C4-F5929BB59B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68A6ED-CAC7-49AA-953F-9148BC611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567AD3D-7538-48F4-A8F9-8D901FEF5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8E643C-FB15-4DEF-AB87-95B05A395DF3}"/>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522BDF40-141B-4779-A11D-66EAA1B363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429D90-372C-404A-8B7E-1E1B5BAB2E27}"/>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315202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1CC07-25C4-45A0-A1E9-EFA7462315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9753B3-42D2-4EAC-A6E2-34200C065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B65EC7-4EA9-485E-BCC5-FE1B68662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9791126-5372-4481-9A52-AB2E703B1CBB}"/>
              </a:ext>
            </a:extLst>
          </p:cNvPr>
          <p:cNvSpPr>
            <a:spLocks noGrp="1"/>
          </p:cNvSpPr>
          <p:nvPr>
            <p:ph type="dt" sz="half" idx="10"/>
          </p:nvPr>
        </p:nvSpPr>
        <p:spPr/>
        <p:txBody>
          <a:bodyPr/>
          <a:lstStyle/>
          <a:p>
            <a:fld id="{9358E7FC-37CF-4F4E-A645-1861254070C7}"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044F76AB-6FFF-4BB1-A345-7F4D6B7DC0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08EF28-A1F6-48F5-84E8-A2A35A8BA671}"/>
              </a:ext>
            </a:extLst>
          </p:cNvPr>
          <p:cNvSpPr>
            <a:spLocks noGrp="1"/>
          </p:cNvSpPr>
          <p:nvPr>
            <p:ph type="sldNum" sz="quarter" idx="12"/>
          </p:nvPr>
        </p:nvSpPr>
        <p:spPr/>
        <p:txBody>
          <a:body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275981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07471-F4D5-4A21-B905-45414D286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3FBC2A-654C-4D58-BFA2-592381D27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C1ACA1-D87B-4B89-9D3F-4533F651C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8E7FC-37CF-4F4E-A645-1861254070C7}"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12A8C379-951D-43A6-A4B6-752172114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C77C12-EF7F-49BD-84A1-8B9D85CCD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798FA-07EB-4F75-8715-C7AC848FD8AB}" type="slidenum">
              <a:rPr lang="zh-CN" altLang="en-US" smtClean="0"/>
              <a:t>‹#›</a:t>
            </a:fld>
            <a:endParaRPr lang="zh-CN" altLang="en-US"/>
          </a:p>
        </p:txBody>
      </p:sp>
    </p:spTree>
    <p:extLst>
      <p:ext uri="{BB962C8B-B14F-4D97-AF65-F5344CB8AC3E}">
        <p14:creationId xmlns:p14="http://schemas.microsoft.com/office/powerpoint/2010/main" val="45747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jp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D07038C-EA1E-4261-B7B0-8E0E05F4C365}"/>
              </a:ext>
            </a:extLst>
          </p:cNvPr>
          <p:cNvSpPr>
            <a:spLocks noGrp="1"/>
          </p:cNvSpPr>
          <p:nvPr>
            <p:ph type="ctrTitle"/>
          </p:nvPr>
        </p:nvSpPr>
        <p:spPr>
          <a:xfrm>
            <a:off x="838199" y="4525347"/>
            <a:ext cx="6801321" cy="1737360"/>
          </a:xfrm>
        </p:spPr>
        <p:txBody>
          <a:bodyPr anchor="ctr">
            <a:normAutofit/>
          </a:bodyPr>
          <a:lstStyle/>
          <a:p>
            <a:pPr algn="r"/>
            <a:r>
              <a:rPr lang="en-US" altLang="zh-CN" sz="2900" dirty="0"/>
              <a:t>JANUS: Fast and Flexible Deep Learning</a:t>
            </a:r>
            <a:br>
              <a:rPr lang="en-US" altLang="zh-CN" sz="2900" dirty="0"/>
            </a:br>
            <a:r>
              <a:rPr lang="en-US" altLang="zh-CN" sz="2900" dirty="0"/>
              <a:t>via Symbolic Graph Execution of Imperative Programs</a:t>
            </a:r>
            <a:endParaRPr lang="zh-CN" altLang="en-US" sz="2900" dirty="0"/>
          </a:p>
        </p:txBody>
      </p:sp>
      <p:sp>
        <p:nvSpPr>
          <p:cNvPr id="3" name="副标题 2">
            <a:extLst>
              <a:ext uri="{FF2B5EF4-FFF2-40B4-BE49-F238E27FC236}">
                <a16:creationId xmlns:a16="http://schemas.microsoft.com/office/drawing/2014/main" id="{2CA5905C-B1E7-4822-B82D-3A16ABB1BC5D}"/>
              </a:ext>
            </a:extLst>
          </p:cNvPr>
          <p:cNvSpPr>
            <a:spLocks noGrp="1"/>
          </p:cNvSpPr>
          <p:nvPr>
            <p:ph type="subTitle" idx="1"/>
          </p:nvPr>
        </p:nvSpPr>
        <p:spPr>
          <a:xfrm>
            <a:off x="7961258" y="4525347"/>
            <a:ext cx="3258675" cy="1737360"/>
          </a:xfrm>
        </p:spPr>
        <p:txBody>
          <a:bodyPr anchor="ctr">
            <a:normAutofit/>
          </a:bodyPr>
          <a:lstStyle/>
          <a:p>
            <a:pPr algn="l"/>
            <a:r>
              <a:rPr lang="en-US" altLang="zh-CN" dirty="0"/>
              <a:t>Presented </a:t>
            </a:r>
            <a:r>
              <a:rPr lang="en-US" altLang="zh-CN" sz="1800" dirty="0"/>
              <a:t>by</a:t>
            </a:r>
            <a:endParaRPr lang="en-US" altLang="zh-CN" dirty="0"/>
          </a:p>
          <a:p>
            <a:pPr algn="l"/>
            <a:r>
              <a:rPr lang="en-US" altLang="zh-CN" dirty="0"/>
              <a:t>TANG DING</a:t>
            </a:r>
            <a:endParaRPr lang="zh-CN" altLang="en-US"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81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A593DBC-164A-4CA0-94C5-0005A17FF73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CN" sz="2600">
                <a:solidFill>
                  <a:srgbClr val="FFFFFF"/>
                </a:solidFill>
              </a:rPr>
              <a:t>Symbolic Graph Generation - Basic</a:t>
            </a:r>
            <a:endParaRPr lang="zh-CN" altLang="en-US" sz="2600">
              <a:solidFill>
                <a:srgbClr val="FFFFFF"/>
              </a:solidFill>
            </a:endParaRPr>
          </a:p>
        </p:txBody>
      </p:sp>
      <p:pic>
        <p:nvPicPr>
          <p:cNvPr id="6" name="内容占位符 3">
            <a:extLst>
              <a:ext uri="{FF2B5EF4-FFF2-40B4-BE49-F238E27FC236}">
                <a16:creationId xmlns:a16="http://schemas.microsoft.com/office/drawing/2014/main" id="{97E561A3-EEB9-43A5-ABB1-D8614A973E1C}"/>
              </a:ext>
            </a:extLst>
          </p:cNvPr>
          <p:cNvPicPr>
            <a:picLocks noChangeAspect="1"/>
          </p:cNvPicPr>
          <p:nvPr/>
        </p:nvPicPr>
        <p:blipFill rotWithShape="1">
          <a:blip r:embed="rId3"/>
          <a:srcRect l="38863" t="18085" r="20489" b="24876"/>
          <a:stretch/>
        </p:blipFill>
        <p:spPr>
          <a:xfrm>
            <a:off x="4132220" y="167951"/>
            <a:ext cx="4834812" cy="3816232"/>
          </a:xfrm>
          <a:prstGeom prst="rect">
            <a:avLst/>
          </a:prstGeom>
        </p:spPr>
      </p:pic>
      <p:sp>
        <p:nvSpPr>
          <p:cNvPr id="5" name="内容占位符 4">
            <a:extLst>
              <a:ext uri="{FF2B5EF4-FFF2-40B4-BE49-F238E27FC236}">
                <a16:creationId xmlns:a16="http://schemas.microsoft.com/office/drawing/2014/main" id="{58BD97F5-BDAA-497A-886C-1214153B86C6}"/>
              </a:ext>
            </a:extLst>
          </p:cNvPr>
          <p:cNvSpPr>
            <a:spLocks noGrp="1"/>
          </p:cNvSpPr>
          <p:nvPr>
            <p:ph idx="1"/>
          </p:nvPr>
        </p:nvSpPr>
        <p:spPr>
          <a:xfrm>
            <a:off x="4038600" y="4230472"/>
            <a:ext cx="7792616" cy="2276767"/>
          </a:xfrm>
        </p:spPr>
        <p:txBody>
          <a:bodyPr>
            <a:normAutofit lnSpcReduction="10000"/>
          </a:bodyPr>
          <a:lstStyle/>
          <a:p>
            <a:r>
              <a:rPr lang="en-US" altLang="zh-CN" sz="1800" dirty="0"/>
              <a:t>Input parameters → Placeholder</a:t>
            </a:r>
          </a:p>
          <a:p>
            <a:r>
              <a:rPr lang="en-US" altLang="zh-CN" sz="1800" dirty="0"/>
              <a:t>The return value → Computation target</a:t>
            </a:r>
          </a:p>
          <a:p>
            <a:r>
              <a:rPr lang="en-US" altLang="zh-CN" sz="1800" dirty="0"/>
              <a:t>Python literals → ConstantOp</a:t>
            </a:r>
          </a:p>
          <a:p>
            <a:r>
              <a:rPr lang="en-US" altLang="zh-CN" sz="1800" dirty="0"/>
              <a:t>Mathematical operators → Corresponding mathematical graph operations </a:t>
            </a:r>
          </a:p>
          <a:p>
            <a:pPr lvl="1"/>
            <a:r>
              <a:rPr lang="en-US" altLang="zh-CN" sz="1800" dirty="0"/>
              <a:t>+: </a:t>
            </a:r>
            <a:r>
              <a:rPr lang="en-US" altLang="zh-CN" sz="1800" dirty="0" err="1"/>
              <a:t>AddOp</a:t>
            </a:r>
            <a:r>
              <a:rPr lang="en-US" altLang="zh-CN" sz="1800" dirty="0"/>
              <a:t> , **: </a:t>
            </a:r>
            <a:r>
              <a:rPr lang="en-US" altLang="zh-CN" sz="1800" dirty="0" err="1"/>
              <a:t>PowOp</a:t>
            </a:r>
            <a:endParaRPr lang="en-US" altLang="zh-CN" sz="1800" dirty="0"/>
          </a:p>
          <a:p>
            <a:r>
              <a:rPr lang="en-US" altLang="zh-CN" sz="1800" dirty="0"/>
              <a:t>Assignment to and retrieval from a Python local variable → Connection between two operations</a:t>
            </a:r>
          </a:p>
          <a:p>
            <a:endParaRPr lang="en-US" altLang="zh-CN" sz="1800" dirty="0"/>
          </a:p>
          <a:p>
            <a:endParaRPr lang="en-US" altLang="zh-CN" sz="1800" dirty="0"/>
          </a:p>
        </p:txBody>
      </p:sp>
    </p:spTree>
    <p:extLst>
      <p:ext uri="{BB962C8B-B14F-4D97-AF65-F5344CB8AC3E}">
        <p14:creationId xmlns:p14="http://schemas.microsoft.com/office/powerpoint/2010/main" val="262110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D6712-CA74-4374-B01B-121040535F3B}"/>
              </a:ext>
            </a:extLst>
          </p:cNvPr>
          <p:cNvSpPr>
            <a:spLocks noGrp="1"/>
          </p:cNvSpPr>
          <p:nvPr>
            <p:ph type="title"/>
          </p:nvPr>
        </p:nvSpPr>
        <p:spPr>
          <a:xfrm>
            <a:off x="838200" y="365125"/>
            <a:ext cx="10515600" cy="1325563"/>
          </a:xfrm>
        </p:spPr>
        <p:txBody>
          <a:bodyPr>
            <a:normAutofit/>
          </a:bodyPr>
          <a:lstStyle/>
          <a:p>
            <a:r>
              <a:rPr lang="en-US" altLang="zh-CN" dirty="0"/>
              <a:t>Symbolic Graph Generation </a:t>
            </a:r>
            <a:br>
              <a:rPr lang="en-US" altLang="zh-CN" dirty="0"/>
            </a:br>
            <a:r>
              <a:rPr lang="en-US" altLang="zh-CN" dirty="0"/>
              <a:t>	– Dynamic Control Flow</a:t>
            </a:r>
            <a:endParaRPr lang="zh-CN" altLang="en-US" dirty="0"/>
          </a:p>
        </p:txBody>
      </p:sp>
      <p:graphicFrame>
        <p:nvGraphicFramePr>
          <p:cNvPr id="5" name="内容占位符 2">
            <a:extLst>
              <a:ext uri="{FF2B5EF4-FFF2-40B4-BE49-F238E27FC236}">
                <a16:creationId xmlns:a16="http://schemas.microsoft.com/office/drawing/2014/main" id="{5F32B3D6-3FC4-417A-BBC8-3CB7BECC5321}"/>
              </a:ext>
            </a:extLst>
          </p:cNvPr>
          <p:cNvGraphicFramePr>
            <a:graphicFrameLocks noGrp="1"/>
          </p:cNvGraphicFramePr>
          <p:nvPr>
            <p:ph idx="1"/>
            <p:extLst>
              <p:ext uri="{D42A27DB-BD31-4B8C-83A1-F6EECF244321}">
                <p14:modId xmlns:p14="http://schemas.microsoft.com/office/powerpoint/2010/main" val="42175733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41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7" name="Group 4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0" name="Group 6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1" name="Rectangle 7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F8DD6712-CA74-4374-B01B-121040535F3B}"/>
              </a:ext>
            </a:extLst>
          </p:cNvPr>
          <p:cNvSpPr>
            <a:spLocks noGrp="1"/>
          </p:cNvSpPr>
          <p:nvPr>
            <p:ph type="title"/>
          </p:nvPr>
        </p:nvSpPr>
        <p:spPr>
          <a:xfrm>
            <a:off x="904877" y="2415322"/>
            <a:ext cx="3451730" cy="2399869"/>
          </a:xfrm>
        </p:spPr>
        <p:txBody>
          <a:bodyPr>
            <a:normAutofit/>
          </a:bodyPr>
          <a:lstStyle/>
          <a:p>
            <a:pPr algn="ctr"/>
            <a:r>
              <a:rPr lang="en-US" altLang="zh-CN" sz="3700">
                <a:solidFill>
                  <a:srgbClr val="FFFFFF"/>
                </a:solidFill>
              </a:rPr>
              <a:t>Symbolic Graph Generation </a:t>
            </a:r>
            <a:br>
              <a:rPr lang="en-US" altLang="zh-CN" sz="3700">
                <a:solidFill>
                  <a:srgbClr val="FFFFFF"/>
                </a:solidFill>
              </a:rPr>
            </a:br>
            <a:r>
              <a:rPr lang="en-US" altLang="zh-CN" sz="3700">
                <a:solidFill>
                  <a:srgbClr val="FFFFFF"/>
                </a:solidFill>
              </a:rPr>
              <a:t>	– Dynamic Control Flow</a:t>
            </a:r>
            <a:endParaRPr lang="zh-CN" altLang="en-US" sz="3700">
              <a:solidFill>
                <a:srgbClr val="FFFFFF"/>
              </a:solidFill>
            </a:endParaRPr>
          </a:p>
        </p:txBody>
      </p:sp>
      <p:sp>
        <p:nvSpPr>
          <p:cNvPr id="3" name="内容占位符 2">
            <a:extLst>
              <a:ext uri="{FF2B5EF4-FFF2-40B4-BE49-F238E27FC236}">
                <a16:creationId xmlns:a16="http://schemas.microsoft.com/office/drawing/2014/main" id="{BC183C9B-6FE2-42F6-BF2E-DC8BB038B7EA}"/>
              </a:ext>
            </a:extLst>
          </p:cNvPr>
          <p:cNvSpPr>
            <a:spLocks noGrp="1"/>
          </p:cNvSpPr>
          <p:nvPr>
            <p:ph idx="1"/>
          </p:nvPr>
        </p:nvSpPr>
        <p:spPr>
          <a:xfrm>
            <a:off x="5120640" y="804672"/>
            <a:ext cx="6281928" cy="5248656"/>
          </a:xfrm>
        </p:spPr>
        <p:txBody>
          <a:bodyPr anchor="ctr">
            <a:normAutofit/>
          </a:bodyPr>
          <a:lstStyle/>
          <a:p>
            <a:r>
              <a:rPr lang="en-US" altLang="zh-CN" sz="2000" dirty="0"/>
              <a:t>Unrolling</a:t>
            </a:r>
          </a:p>
          <a:p>
            <a:pPr lvl="1"/>
            <a:r>
              <a:rPr lang="en-US" altLang="zh-CN" sz="2000" dirty="0"/>
              <a:t>Assumptions in profiling:</a:t>
            </a:r>
          </a:p>
          <a:p>
            <a:pPr lvl="2"/>
            <a:r>
              <a:rPr lang="en-US" altLang="zh-CN" dirty="0"/>
              <a:t>Fixed side of the conditional branch</a:t>
            </a:r>
          </a:p>
          <a:p>
            <a:pPr lvl="2"/>
            <a:r>
              <a:rPr lang="en-US" altLang="zh-CN" dirty="0"/>
              <a:t>Fixed number of iterations </a:t>
            </a:r>
          </a:p>
          <a:p>
            <a:pPr lvl="1"/>
            <a:r>
              <a:rPr lang="en-US" altLang="zh-CN" dirty="0"/>
              <a:t>Control flow operation → AssertOp</a:t>
            </a:r>
          </a:p>
          <a:p>
            <a:pPr lvl="2"/>
            <a:r>
              <a:rPr lang="en-US" altLang="zh-CN" dirty="0"/>
              <a:t>Double-checks the assumption for this control flow decision</a:t>
            </a:r>
          </a:p>
          <a:p>
            <a:pPr lvl="1"/>
            <a:r>
              <a:rPr lang="en-US" altLang="zh-CN" sz="2000" dirty="0"/>
              <a:t>Remove control flow operation overheads </a:t>
            </a:r>
          </a:p>
          <a:p>
            <a:pPr lvl="1"/>
            <a:r>
              <a:rPr lang="en-US" altLang="zh-CN" sz="2000" dirty="0"/>
              <a:t>Apply graph optimizations</a:t>
            </a:r>
          </a:p>
          <a:p>
            <a:pPr lvl="2"/>
            <a:r>
              <a:rPr lang="en-US" altLang="zh-CN" sz="1600" dirty="0"/>
              <a:t>Common subexpression elimination</a:t>
            </a:r>
          </a:p>
          <a:p>
            <a:pPr lvl="2"/>
            <a:r>
              <a:rPr lang="en-US" altLang="zh-CN" sz="1600" dirty="0"/>
              <a:t>Constant folding</a:t>
            </a:r>
          </a:p>
          <a:p>
            <a:pPr lvl="1"/>
            <a:r>
              <a:rPr lang="en-US" altLang="zh-CN" sz="2000" dirty="0"/>
              <a:t>Fall back to imperative execution if assertion fails</a:t>
            </a:r>
          </a:p>
          <a:p>
            <a:pPr lvl="1"/>
            <a:endParaRPr lang="en-US" altLang="zh-CN" sz="2000" dirty="0"/>
          </a:p>
        </p:txBody>
      </p:sp>
    </p:spTree>
    <p:extLst>
      <p:ext uri="{BB962C8B-B14F-4D97-AF65-F5344CB8AC3E}">
        <p14:creationId xmlns:p14="http://schemas.microsoft.com/office/powerpoint/2010/main" val="21109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F8DD6712-CA74-4374-B01B-121040535F3B}"/>
              </a:ext>
            </a:extLst>
          </p:cNvPr>
          <p:cNvSpPr>
            <a:spLocks noGrp="1"/>
          </p:cNvSpPr>
          <p:nvPr>
            <p:ph type="title"/>
          </p:nvPr>
        </p:nvSpPr>
        <p:spPr>
          <a:xfrm>
            <a:off x="904877" y="2415322"/>
            <a:ext cx="3451730" cy="2399869"/>
          </a:xfrm>
        </p:spPr>
        <p:txBody>
          <a:bodyPr>
            <a:normAutofit/>
          </a:bodyPr>
          <a:lstStyle/>
          <a:p>
            <a:pPr algn="ctr"/>
            <a:r>
              <a:rPr lang="en-US" altLang="zh-CN" sz="3700">
                <a:solidFill>
                  <a:srgbClr val="FFFFFF"/>
                </a:solidFill>
              </a:rPr>
              <a:t>Symbolic Graph Generation </a:t>
            </a:r>
            <a:br>
              <a:rPr lang="en-US" altLang="zh-CN" sz="3700">
                <a:solidFill>
                  <a:srgbClr val="FFFFFF"/>
                </a:solidFill>
              </a:rPr>
            </a:br>
            <a:r>
              <a:rPr lang="en-US" altLang="zh-CN" sz="3700">
                <a:solidFill>
                  <a:srgbClr val="FFFFFF"/>
                </a:solidFill>
              </a:rPr>
              <a:t>	– Dynamic Control Flow</a:t>
            </a:r>
            <a:endParaRPr lang="zh-CN" altLang="en-US" sz="3700">
              <a:solidFill>
                <a:srgbClr val="FFFFFF"/>
              </a:solidFill>
            </a:endParaRPr>
          </a:p>
        </p:txBody>
      </p:sp>
      <p:sp>
        <p:nvSpPr>
          <p:cNvPr id="3" name="内容占位符 2">
            <a:extLst>
              <a:ext uri="{FF2B5EF4-FFF2-40B4-BE49-F238E27FC236}">
                <a16:creationId xmlns:a16="http://schemas.microsoft.com/office/drawing/2014/main" id="{BC183C9B-6FE2-42F6-BF2E-DC8BB038B7EA}"/>
              </a:ext>
            </a:extLst>
          </p:cNvPr>
          <p:cNvSpPr>
            <a:spLocks noGrp="1"/>
          </p:cNvSpPr>
          <p:nvPr>
            <p:ph idx="1"/>
          </p:nvPr>
        </p:nvSpPr>
        <p:spPr>
          <a:xfrm>
            <a:off x="5120640" y="804672"/>
            <a:ext cx="6281928" cy="5248656"/>
          </a:xfrm>
        </p:spPr>
        <p:txBody>
          <a:bodyPr anchor="ctr">
            <a:normAutofit/>
          </a:bodyPr>
          <a:lstStyle/>
          <a:p>
            <a:r>
              <a:rPr lang="en-US" altLang="zh-CN" sz="2000" dirty="0"/>
              <a:t>Inlining</a:t>
            </a:r>
          </a:p>
          <a:p>
            <a:pPr lvl="1"/>
            <a:r>
              <a:rPr lang="en-US" altLang="zh-CN" sz="2000" dirty="0"/>
              <a:t>Fixed and non-recursive callee function</a:t>
            </a:r>
          </a:p>
          <a:p>
            <a:pPr lvl="1"/>
            <a:r>
              <a:rPr lang="en-US" altLang="zh-CN" sz="2000" dirty="0"/>
              <a:t>Inline the callee function body inside the caller</a:t>
            </a:r>
          </a:p>
          <a:p>
            <a:pPr lvl="1"/>
            <a:r>
              <a:rPr lang="en-US" altLang="zh-CN" sz="2000" dirty="0"/>
              <a:t>For some callee functions already known, adds the corresponding graph operations</a:t>
            </a:r>
          </a:p>
          <a:p>
            <a:pPr lvl="2"/>
            <a:r>
              <a:rPr lang="en-US" altLang="zh-CN" dirty="0"/>
              <a:t>Framework functions: </a:t>
            </a:r>
            <a:r>
              <a:rPr lang="en-US" altLang="zh-CN" dirty="0" err="1"/>
              <a:t>matmul</a:t>
            </a:r>
            <a:r>
              <a:rPr lang="en-US" altLang="zh-CN" dirty="0"/>
              <a:t>() or conv2d()</a:t>
            </a:r>
          </a:p>
          <a:p>
            <a:pPr lvl="2"/>
            <a:r>
              <a:rPr lang="en-US" altLang="zh-CN" dirty="0"/>
              <a:t>Python built-in functions: print() or </a:t>
            </a:r>
            <a:r>
              <a:rPr lang="en-US" altLang="zh-CN" dirty="0" err="1"/>
              <a:t>len</a:t>
            </a:r>
            <a:r>
              <a:rPr lang="en-US" altLang="zh-CN" dirty="0"/>
              <a:t>()</a:t>
            </a:r>
          </a:p>
          <a:p>
            <a:pPr lvl="1"/>
            <a:endParaRPr lang="en-US" altLang="zh-CN" sz="2000" dirty="0"/>
          </a:p>
        </p:txBody>
      </p:sp>
    </p:spTree>
    <p:extLst>
      <p:ext uri="{BB962C8B-B14F-4D97-AF65-F5344CB8AC3E}">
        <p14:creationId xmlns:p14="http://schemas.microsoft.com/office/powerpoint/2010/main" val="232553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C27C5A3-D7AD-4DE5-8912-3833DF4596DD}"/>
              </a:ext>
            </a:extLst>
          </p:cNvPr>
          <p:cNvSpPr>
            <a:spLocks noGrp="1"/>
          </p:cNvSpPr>
          <p:nvPr>
            <p:ph type="title"/>
          </p:nvPr>
        </p:nvSpPr>
        <p:spPr>
          <a:xfrm>
            <a:off x="838200" y="5529884"/>
            <a:ext cx="7719381" cy="1096331"/>
          </a:xfrm>
        </p:spPr>
        <p:txBody>
          <a:bodyPr>
            <a:normAutofit/>
          </a:bodyPr>
          <a:lstStyle/>
          <a:p>
            <a:r>
              <a:rPr lang="en-US" altLang="zh-CN" sz="2400"/>
              <a:t>Symbolic Graph Generation</a:t>
            </a:r>
            <a:br>
              <a:rPr lang="en-US" altLang="zh-CN" sz="2400"/>
            </a:br>
            <a:r>
              <a:rPr lang="en-US" altLang="zh-CN" sz="2400"/>
              <a:t>	– Dynamic Type</a:t>
            </a:r>
            <a:br>
              <a:rPr lang="en-US" altLang="zh-CN" sz="2400"/>
            </a:br>
            <a:endParaRPr lang="zh-CN" altLang="en-US" sz="2400"/>
          </a:p>
        </p:txBody>
      </p:sp>
      <p:sp>
        <p:nvSpPr>
          <p:cNvPr id="14"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内容占位符 2">
            <a:extLst>
              <a:ext uri="{FF2B5EF4-FFF2-40B4-BE49-F238E27FC236}">
                <a16:creationId xmlns:a16="http://schemas.microsoft.com/office/drawing/2014/main" id="{2CA192D1-4226-4510-AAA6-56FAA53EE1A6}"/>
              </a:ext>
            </a:extLst>
          </p:cNvPr>
          <p:cNvGraphicFramePr>
            <a:graphicFrameLocks noGrp="1"/>
          </p:cNvGraphicFramePr>
          <p:nvPr>
            <p:ph idx="1"/>
            <p:extLst>
              <p:ext uri="{D42A27DB-BD31-4B8C-83A1-F6EECF244321}">
                <p14:modId xmlns:p14="http://schemas.microsoft.com/office/powerpoint/2010/main" val="165891817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3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7C5A3-D7AD-4DE5-8912-3833DF4596DD}"/>
              </a:ext>
            </a:extLst>
          </p:cNvPr>
          <p:cNvSpPr>
            <a:spLocks noGrp="1"/>
          </p:cNvSpPr>
          <p:nvPr>
            <p:ph type="title"/>
          </p:nvPr>
        </p:nvSpPr>
        <p:spPr>
          <a:xfrm>
            <a:off x="838200" y="365125"/>
            <a:ext cx="10515600" cy="1325563"/>
          </a:xfrm>
        </p:spPr>
        <p:txBody>
          <a:bodyPr>
            <a:normAutofit/>
          </a:bodyPr>
          <a:lstStyle/>
          <a:p>
            <a:r>
              <a:rPr lang="en-US" altLang="zh-CN" sz="2800"/>
              <a:t>Symbolic Graph Generation </a:t>
            </a:r>
            <a:br>
              <a:rPr lang="en-US" altLang="zh-CN" sz="2800"/>
            </a:br>
            <a:r>
              <a:rPr lang="en-US" altLang="zh-CN" sz="2800"/>
              <a:t>	– Dynamic Type</a:t>
            </a:r>
            <a:br>
              <a:rPr lang="en-US" altLang="zh-CN" sz="2800"/>
            </a:br>
            <a:endParaRPr lang="zh-CN" altLang="en-US" sz="2800"/>
          </a:p>
        </p:txBody>
      </p:sp>
      <p:graphicFrame>
        <p:nvGraphicFramePr>
          <p:cNvPr id="5" name="内容占位符 2">
            <a:extLst>
              <a:ext uri="{FF2B5EF4-FFF2-40B4-BE49-F238E27FC236}">
                <a16:creationId xmlns:a16="http://schemas.microsoft.com/office/drawing/2014/main" id="{2C0AA16F-2A2D-49E6-AE58-4D9AA665A511}"/>
              </a:ext>
            </a:extLst>
          </p:cNvPr>
          <p:cNvGraphicFramePr>
            <a:graphicFrameLocks noGrp="1"/>
          </p:cNvGraphicFramePr>
          <p:nvPr>
            <p:ph idx="1"/>
            <p:extLst>
              <p:ext uri="{D42A27DB-BD31-4B8C-83A1-F6EECF244321}">
                <p14:modId xmlns:p14="http://schemas.microsoft.com/office/powerpoint/2010/main" val="5056515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8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2D3C7C-C72F-4CB2-8E63-3E949D6ACAE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altLang="zh-CN" sz="2600">
                <a:solidFill>
                  <a:schemeClr val="bg1"/>
                </a:solidFill>
              </a:rPr>
              <a:t>Symbolic Graph Generation </a:t>
            </a:r>
            <a:br>
              <a:rPr lang="en-US" altLang="zh-CN" sz="2600">
                <a:solidFill>
                  <a:schemeClr val="bg1"/>
                </a:solidFill>
              </a:rPr>
            </a:br>
            <a:r>
              <a:rPr lang="en-US" altLang="zh-CN" sz="2600">
                <a:solidFill>
                  <a:schemeClr val="bg1"/>
                </a:solidFill>
              </a:rPr>
              <a:t>	– Dynamic Type</a:t>
            </a:r>
            <a:endParaRPr lang="zh-CN" altLang="en-US" sz="2600">
              <a:solidFill>
                <a:schemeClr val="bg1"/>
              </a:solidFill>
            </a:endParaRPr>
          </a:p>
        </p:txBody>
      </p:sp>
      <p:sp>
        <p:nvSpPr>
          <p:cNvPr id="3" name="内容占位符 2">
            <a:extLst>
              <a:ext uri="{FF2B5EF4-FFF2-40B4-BE49-F238E27FC236}">
                <a16:creationId xmlns:a16="http://schemas.microsoft.com/office/drawing/2014/main" id="{6F75C211-7808-44B9-AA81-D4E9A167C032}"/>
              </a:ext>
            </a:extLst>
          </p:cNvPr>
          <p:cNvSpPr>
            <a:spLocks noGrp="1"/>
          </p:cNvSpPr>
          <p:nvPr>
            <p:ph idx="1"/>
          </p:nvPr>
        </p:nvSpPr>
        <p:spPr>
          <a:xfrm>
            <a:off x="643468" y="2638044"/>
            <a:ext cx="3363974" cy="3415622"/>
          </a:xfrm>
        </p:spPr>
        <p:txBody>
          <a:bodyPr>
            <a:normAutofit/>
          </a:bodyPr>
          <a:lstStyle/>
          <a:p>
            <a:r>
              <a:rPr lang="en-US" altLang="zh-CN" sz="2000">
                <a:solidFill>
                  <a:schemeClr val="bg1"/>
                </a:solidFill>
              </a:rPr>
              <a:t>When assumption fails</a:t>
            </a:r>
          </a:p>
          <a:p>
            <a:endParaRPr lang="zh-CN" altLang="en-US" sz="2000">
              <a:solidFill>
                <a:schemeClr val="bg1"/>
              </a:solidFill>
            </a:endParaRPr>
          </a:p>
        </p:txBody>
      </p:sp>
      <p:pic>
        <p:nvPicPr>
          <p:cNvPr id="4" name="图片 3">
            <a:extLst>
              <a:ext uri="{FF2B5EF4-FFF2-40B4-BE49-F238E27FC236}">
                <a16:creationId xmlns:a16="http://schemas.microsoft.com/office/drawing/2014/main" id="{FE01BA3C-B870-45EB-AD69-7EF603DB9F38}"/>
              </a:ext>
            </a:extLst>
          </p:cNvPr>
          <p:cNvPicPr>
            <a:picLocks noChangeAspect="1"/>
          </p:cNvPicPr>
          <p:nvPr/>
        </p:nvPicPr>
        <p:blipFill rotWithShape="1">
          <a:blip r:embed="rId2"/>
          <a:srcRect l="5893" t="20409" r="55076" b="40680"/>
          <a:stretch/>
        </p:blipFill>
        <p:spPr>
          <a:xfrm>
            <a:off x="5297763" y="1595943"/>
            <a:ext cx="6250769" cy="3505247"/>
          </a:xfrm>
          <a:prstGeom prst="rect">
            <a:avLst/>
          </a:prstGeom>
        </p:spPr>
      </p:pic>
    </p:spTree>
    <p:extLst>
      <p:ext uri="{BB962C8B-B14F-4D97-AF65-F5344CB8AC3E}">
        <p14:creationId xmlns:p14="http://schemas.microsoft.com/office/powerpoint/2010/main" val="128156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C8465B-4E28-45B0-87F3-2F503451FDB8}"/>
              </a:ext>
            </a:extLst>
          </p:cNvPr>
          <p:cNvSpPr>
            <a:spLocks noGrp="1"/>
          </p:cNvSpPr>
          <p:nvPr>
            <p:ph type="title"/>
          </p:nvPr>
        </p:nvSpPr>
        <p:spPr>
          <a:xfrm>
            <a:off x="838200" y="5529884"/>
            <a:ext cx="7719381" cy="1096331"/>
          </a:xfrm>
        </p:spPr>
        <p:txBody>
          <a:bodyPr>
            <a:normAutofit/>
          </a:bodyPr>
          <a:lstStyle/>
          <a:p>
            <a:r>
              <a:rPr lang="en-US" altLang="zh-CN" sz="3400"/>
              <a:t>Symbolic Graph Generation </a:t>
            </a:r>
            <a:br>
              <a:rPr lang="en-US" altLang="zh-CN" sz="3400"/>
            </a:br>
            <a:r>
              <a:rPr lang="en-US" altLang="zh-CN" sz="3400"/>
              <a:t>	– Impure Function</a:t>
            </a:r>
            <a:endParaRPr lang="zh-CN" altLang="en-US" sz="3400"/>
          </a:p>
        </p:txBody>
      </p:sp>
      <p:sp>
        <p:nvSpPr>
          <p:cNvPr id="36" name="Freeform: Shape 35">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1" name="内容占位符 2">
            <a:extLst>
              <a:ext uri="{FF2B5EF4-FFF2-40B4-BE49-F238E27FC236}">
                <a16:creationId xmlns:a16="http://schemas.microsoft.com/office/drawing/2014/main" id="{15B8A60C-E123-4475-8774-F20DFC97F222}"/>
              </a:ext>
            </a:extLst>
          </p:cNvPr>
          <p:cNvGraphicFramePr>
            <a:graphicFrameLocks noGrp="1"/>
          </p:cNvGraphicFramePr>
          <p:nvPr>
            <p:ph idx="1"/>
            <p:extLst>
              <p:ext uri="{D42A27DB-BD31-4B8C-83A1-F6EECF244321}">
                <p14:modId xmlns:p14="http://schemas.microsoft.com/office/powerpoint/2010/main" val="192324783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79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F3C8465B-4E28-45B0-87F3-2F503451FDB8}"/>
              </a:ext>
            </a:extLst>
          </p:cNvPr>
          <p:cNvSpPr>
            <a:spLocks noGrp="1"/>
          </p:cNvSpPr>
          <p:nvPr>
            <p:ph type="title"/>
          </p:nvPr>
        </p:nvSpPr>
        <p:spPr>
          <a:xfrm>
            <a:off x="950121" y="5529884"/>
            <a:ext cx="5693783" cy="1096331"/>
          </a:xfrm>
        </p:spPr>
        <p:txBody>
          <a:bodyPr>
            <a:normAutofit/>
          </a:bodyPr>
          <a:lstStyle/>
          <a:p>
            <a:r>
              <a:rPr lang="en-US" altLang="zh-CN" sz="3400">
                <a:solidFill>
                  <a:srgbClr val="303030"/>
                </a:solidFill>
              </a:rPr>
              <a:t>Symbolic Graph Generation </a:t>
            </a:r>
            <a:br>
              <a:rPr lang="en-US" altLang="zh-CN" sz="3400">
                <a:solidFill>
                  <a:srgbClr val="303030"/>
                </a:solidFill>
              </a:rPr>
            </a:br>
            <a:r>
              <a:rPr lang="en-US" altLang="zh-CN" sz="3400">
                <a:solidFill>
                  <a:srgbClr val="303030"/>
                </a:solidFill>
              </a:rPr>
              <a:t>	– Impure Function</a:t>
            </a:r>
            <a:endParaRPr lang="zh-CN" altLang="en-US" sz="3400">
              <a:solidFill>
                <a:srgbClr val="303030"/>
              </a:solidFill>
            </a:endParaRPr>
          </a:p>
        </p:txBody>
      </p:sp>
      <p:pic>
        <p:nvPicPr>
          <p:cNvPr id="4" name="图片 3">
            <a:extLst>
              <a:ext uri="{FF2B5EF4-FFF2-40B4-BE49-F238E27FC236}">
                <a16:creationId xmlns:a16="http://schemas.microsoft.com/office/drawing/2014/main" id="{16751127-864E-49BA-9624-20DC0F9661BB}"/>
              </a:ext>
            </a:extLst>
          </p:cNvPr>
          <p:cNvPicPr>
            <a:picLocks noChangeAspect="1"/>
          </p:cNvPicPr>
          <p:nvPr/>
        </p:nvPicPr>
        <p:blipFill rotWithShape="1">
          <a:blip r:embed="rId3"/>
          <a:srcRect l="45918" t="50000" r="16046" b="23129"/>
          <a:stretch/>
        </p:blipFill>
        <p:spPr>
          <a:xfrm>
            <a:off x="950121" y="1779289"/>
            <a:ext cx="5941068" cy="2360889"/>
          </a:xfrm>
          <a:prstGeom prst="rect">
            <a:avLst/>
          </a:prstGeom>
        </p:spPr>
      </p:pic>
      <p:sp>
        <p:nvSpPr>
          <p:cNvPr id="3" name="内容占位符 2">
            <a:extLst>
              <a:ext uri="{FF2B5EF4-FFF2-40B4-BE49-F238E27FC236}">
                <a16:creationId xmlns:a16="http://schemas.microsoft.com/office/drawing/2014/main" id="{25701B37-C2B9-4FDE-B5EE-E07B6A6130E5}"/>
              </a:ext>
            </a:extLst>
          </p:cNvPr>
          <p:cNvSpPr>
            <a:spLocks noGrp="1"/>
          </p:cNvSpPr>
          <p:nvPr>
            <p:ph idx="1"/>
          </p:nvPr>
        </p:nvSpPr>
        <p:spPr>
          <a:xfrm>
            <a:off x="7534655" y="965199"/>
            <a:ext cx="4008101" cy="4020458"/>
          </a:xfrm>
        </p:spPr>
        <p:txBody>
          <a:bodyPr anchor="ctr">
            <a:normAutofit/>
          </a:bodyPr>
          <a:lstStyle/>
          <a:p>
            <a:r>
              <a:rPr lang="en-US" altLang="zh-CN" sz="2000"/>
              <a:t>Deferred state update</a:t>
            </a:r>
          </a:p>
          <a:p>
            <a:pPr lvl="1"/>
            <a:r>
              <a:rPr lang="en-US" altLang="zh-CN" sz="2000"/>
              <a:t>Create local copies of global states</a:t>
            </a:r>
          </a:p>
          <a:p>
            <a:pPr lvl="1"/>
            <a:r>
              <a:rPr lang="en-US" altLang="zh-CN" sz="2000"/>
              <a:t>Mutate only the local copies during symbolic graph execution</a:t>
            </a:r>
          </a:p>
          <a:p>
            <a:pPr lvl="1"/>
            <a:r>
              <a:rPr lang="en-US" altLang="zh-CN" sz="2000"/>
              <a:t>After the graph executor finishes this run, the local copies are written back to the Python heap</a:t>
            </a:r>
          </a:p>
          <a:p>
            <a:endParaRPr lang="zh-CN" altLang="en-US" sz="2000"/>
          </a:p>
        </p:txBody>
      </p:sp>
    </p:spTree>
    <p:extLst>
      <p:ext uri="{BB962C8B-B14F-4D97-AF65-F5344CB8AC3E}">
        <p14:creationId xmlns:p14="http://schemas.microsoft.com/office/powerpoint/2010/main" val="384122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B20CEC9-1768-4178-8B10-327186564FBB}"/>
              </a:ext>
            </a:extLst>
          </p:cNvPr>
          <p:cNvSpPr>
            <a:spLocks noGrp="1"/>
          </p:cNvSpPr>
          <p:nvPr>
            <p:ph type="title"/>
          </p:nvPr>
        </p:nvSpPr>
        <p:spPr>
          <a:xfrm>
            <a:off x="838200" y="963877"/>
            <a:ext cx="3494362" cy="4930246"/>
          </a:xfrm>
        </p:spPr>
        <p:txBody>
          <a:bodyPr>
            <a:normAutofit/>
          </a:bodyPr>
          <a:lstStyle/>
          <a:p>
            <a:pPr algn="r"/>
            <a:r>
              <a:rPr lang="en-US" altLang="zh-CN" dirty="0">
                <a:solidFill>
                  <a:schemeClr val="accent1"/>
                </a:solidFill>
              </a:rPr>
              <a:t>Limitations</a:t>
            </a:r>
            <a:endParaRPr lang="zh-CN" altLang="en-US" dirty="0">
              <a:solidFill>
                <a:schemeClr val="accent1"/>
              </a:solidFill>
            </a:endParaRP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2">
            <a:extLst>
              <a:ext uri="{FF2B5EF4-FFF2-40B4-BE49-F238E27FC236}">
                <a16:creationId xmlns:a16="http://schemas.microsoft.com/office/drawing/2014/main" id="{3FF25148-B3EF-47D7-8145-F98FB43322A0}"/>
              </a:ext>
            </a:extLst>
          </p:cNvPr>
          <p:cNvSpPr>
            <a:spLocks noGrp="1"/>
          </p:cNvSpPr>
          <p:nvPr>
            <p:ph idx="1"/>
          </p:nvPr>
        </p:nvSpPr>
        <p:spPr>
          <a:xfrm>
            <a:off x="4912614" y="1728987"/>
            <a:ext cx="6377769" cy="4930246"/>
          </a:xfrm>
        </p:spPr>
        <p:txBody>
          <a:bodyPr anchor="ctr">
            <a:normAutofit/>
          </a:bodyPr>
          <a:lstStyle/>
          <a:p>
            <a:r>
              <a:rPr lang="en-US" altLang="zh-CN" sz="2000" dirty="0"/>
              <a:t>Coverage Limitations from Design</a:t>
            </a:r>
          </a:p>
          <a:p>
            <a:pPr lvl="1"/>
            <a:r>
              <a:rPr lang="en-US" altLang="zh-CN" sz="2000" dirty="0"/>
              <a:t>Alignment with the design principles</a:t>
            </a:r>
          </a:p>
          <a:p>
            <a:pPr lvl="2"/>
            <a:r>
              <a:rPr lang="en-US" altLang="zh-CN" dirty="0"/>
              <a:t>Python object with custom accessor functions</a:t>
            </a:r>
          </a:p>
          <a:p>
            <a:pPr lvl="2"/>
            <a:r>
              <a:rPr lang="en-US" altLang="zh-CN" dirty="0"/>
              <a:t>Functions should return same type of value</a:t>
            </a:r>
          </a:p>
          <a:p>
            <a:pPr lvl="1"/>
            <a:r>
              <a:rPr lang="en-US" altLang="zh-CN" sz="2000" dirty="0"/>
              <a:t>External function calls</a:t>
            </a:r>
          </a:p>
          <a:p>
            <a:pPr lvl="2"/>
            <a:r>
              <a:rPr lang="en-US" altLang="zh-CN" dirty="0"/>
              <a:t>Based on white-list</a:t>
            </a:r>
          </a:p>
          <a:p>
            <a:pPr lvl="2"/>
            <a:r>
              <a:rPr lang="en-US" altLang="zh-CN" dirty="0"/>
              <a:t>Modification of the functions in whitelist is prohibited</a:t>
            </a:r>
          </a:p>
          <a:p>
            <a:pPr lvl="2"/>
            <a:r>
              <a:rPr lang="en-US" altLang="zh-CN" dirty="0"/>
              <a:t>Execution is deferred if a function includes state mutation</a:t>
            </a:r>
          </a:p>
          <a:p>
            <a:r>
              <a:rPr lang="en-US" altLang="zh-CN" sz="2000" dirty="0"/>
              <a:t>Coverage Limitations from Implementation</a:t>
            </a:r>
          </a:p>
          <a:p>
            <a:pPr lvl="1"/>
            <a:r>
              <a:rPr lang="en-US" altLang="zh-CN" sz="2000" dirty="0"/>
              <a:t>Coroutines, generators</a:t>
            </a:r>
          </a:p>
          <a:p>
            <a:pPr lvl="1"/>
            <a:r>
              <a:rPr lang="en-US" altLang="zh-CN" sz="2000" dirty="0"/>
              <a:t>Inline class definitions ,inline import statements</a:t>
            </a:r>
          </a:p>
          <a:p>
            <a:pPr lvl="1"/>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23074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0232404-73C3-4BE2-ADCE-3D4BE2E6E603}"/>
              </a:ext>
            </a:extLst>
          </p:cNvPr>
          <p:cNvPicPr>
            <a:picLocks noChangeAspect="1"/>
          </p:cNvPicPr>
          <p:nvPr/>
        </p:nvPicPr>
        <p:blipFill rotWithShape="1">
          <a:blip r:embed="rId3">
            <a:extLst>
              <a:ext uri="{28A0092B-C50C-407E-A947-70E740481C1C}">
                <a14:useLocalDpi xmlns:a14="http://schemas.microsoft.com/office/drawing/2010/main" val="0"/>
              </a:ext>
            </a:extLst>
          </a:blip>
          <a:srcRect b="13315"/>
          <a:stretch/>
        </p:blipFill>
        <p:spPr>
          <a:xfrm>
            <a:off x="8378673" y="5524095"/>
            <a:ext cx="2308204" cy="1333905"/>
          </a:xfrm>
          <a:prstGeom prst="rect">
            <a:avLst/>
          </a:prstGeom>
        </p:spPr>
      </p:pic>
      <p:pic>
        <p:nvPicPr>
          <p:cNvPr id="4" name="图片 3">
            <a:extLst>
              <a:ext uri="{FF2B5EF4-FFF2-40B4-BE49-F238E27FC236}">
                <a16:creationId xmlns:a16="http://schemas.microsoft.com/office/drawing/2014/main" id="{9A9FA89B-136C-4945-80E5-FE8C7A927027}"/>
              </a:ext>
            </a:extLst>
          </p:cNvPr>
          <p:cNvPicPr>
            <a:picLocks noChangeAspect="1"/>
          </p:cNvPicPr>
          <p:nvPr/>
        </p:nvPicPr>
        <p:blipFill rotWithShape="1">
          <a:blip r:embed="rId4">
            <a:extLst>
              <a:ext uri="{28A0092B-C50C-407E-A947-70E740481C1C}">
                <a14:useLocalDpi xmlns:a14="http://schemas.microsoft.com/office/drawing/2010/main" val="0"/>
              </a:ext>
            </a:extLst>
          </a:blip>
          <a:srcRect b="19411"/>
          <a:stretch/>
        </p:blipFill>
        <p:spPr>
          <a:xfrm>
            <a:off x="2659225" y="5419271"/>
            <a:ext cx="2677886" cy="1438729"/>
          </a:xfrm>
          <a:prstGeom prst="rect">
            <a:avLst/>
          </a:prstGeom>
        </p:spPr>
      </p:pic>
      <p:sp>
        <p:nvSpPr>
          <p:cNvPr id="2" name="标题 1">
            <a:extLst>
              <a:ext uri="{FF2B5EF4-FFF2-40B4-BE49-F238E27FC236}">
                <a16:creationId xmlns:a16="http://schemas.microsoft.com/office/drawing/2014/main" id="{B58FEC45-49A6-43F9-9B1A-9C00F05FDB86}"/>
              </a:ext>
            </a:extLst>
          </p:cNvPr>
          <p:cNvSpPr>
            <a:spLocks noGrp="1"/>
          </p:cNvSpPr>
          <p:nvPr>
            <p:ph type="title"/>
          </p:nvPr>
        </p:nvSpPr>
        <p:spPr>
          <a:xfrm>
            <a:off x="838200" y="365125"/>
            <a:ext cx="10515600" cy="1325563"/>
          </a:xfrm>
        </p:spPr>
        <p:txBody>
          <a:bodyPr>
            <a:normAutofit/>
          </a:bodyPr>
          <a:lstStyle/>
          <a:p>
            <a:r>
              <a:rPr lang="en-US" altLang="zh-CN" dirty="0"/>
              <a:t>Symbolic graph execution</a:t>
            </a:r>
            <a:endParaRPr lang="zh-CN" altLang="en-US" dirty="0"/>
          </a:p>
        </p:txBody>
      </p:sp>
      <p:graphicFrame>
        <p:nvGraphicFramePr>
          <p:cNvPr id="5" name="内容占位符 2">
            <a:extLst>
              <a:ext uri="{FF2B5EF4-FFF2-40B4-BE49-F238E27FC236}">
                <a16:creationId xmlns:a16="http://schemas.microsoft.com/office/drawing/2014/main" id="{82E01983-1245-42F7-ACA1-19996B2F04A1}"/>
              </a:ext>
            </a:extLst>
          </p:cNvPr>
          <p:cNvGraphicFramePr>
            <a:graphicFrameLocks noGrp="1"/>
          </p:cNvGraphicFramePr>
          <p:nvPr>
            <p:ph idx="1"/>
            <p:extLst>
              <p:ext uri="{D42A27DB-BD31-4B8C-83A1-F6EECF244321}">
                <p14:modId xmlns:p14="http://schemas.microsoft.com/office/powerpoint/2010/main" val="2580522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图片 5">
            <a:extLst>
              <a:ext uri="{FF2B5EF4-FFF2-40B4-BE49-F238E27FC236}">
                <a16:creationId xmlns:a16="http://schemas.microsoft.com/office/drawing/2014/main" id="{AFC82B16-3476-45F9-BCF0-8517FD6B432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6704" y="5728995"/>
            <a:ext cx="2150486" cy="1129005"/>
          </a:xfrm>
          <a:prstGeom prst="rect">
            <a:avLst/>
          </a:prstGeom>
        </p:spPr>
      </p:pic>
    </p:spTree>
    <p:extLst>
      <p:ext uri="{BB962C8B-B14F-4D97-AF65-F5344CB8AC3E}">
        <p14:creationId xmlns:p14="http://schemas.microsoft.com/office/powerpoint/2010/main" val="92129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BCCD0BD-DD2D-4F9B-8F99-FE3694FE9A4A}"/>
              </a:ext>
            </a:extLst>
          </p:cNvPr>
          <p:cNvSpPr>
            <a:spLocks noGrp="1"/>
          </p:cNvSpPr>
          <p:nvPr>
            <p:ph type="title"/>
          </p:nvPr>
        </p:nvSpPr>
        <p:spPr>
          <a:xfrm>
            <a:off x="863029" y="1012004"/>
            <a:ext cx="3416158" cy="4795408"/>
          </a:xfrm>
        </p:spPr>
        <p:txBody>
          <a:bodyPr>
            <a:normAutofit/>
          </a:bodyPr>
          <a:lstStyle/>
          <a:p>
            <a:r>
              <a:rPr lang="en-US" altLang="zh-CN" sz="3700">
                <a:solidFill>
                  <a:srgbClr val="FFFFFF"/>
                </a:solidFill>
              </a:rPr>
              <a:t>Implementation	</a:t>
            </a:r>
            <a:endParaRPr lang="zh-CN" altLang="en-US" sz="3700">
              <a:solidFill>
                <a:srgbClr val="FFFFFF"/>
              </a:solidFill>
            </a:endParaRPr>
          </a:p>
        </p:txBody>
      </p:sp>
      <p:graphicFrame>
        <p:nvGraphicFramePr>
          <p:cNvPr id="14" name="内容占位符 2">
            <a:extLst>
              <a:ext uri="{FF2B5EF4-FFF2-40B4-BE49-F238E27FC236}">
                <a16:creationId xmlns:a16="http://schemas.microsoft.com/office/drawing/2014/main" id="{2ED9AF14-B223-4CCC-B79C-503F4B0198DC}"/>
              </a:ext>
            </a:extLst>
          </p:cNvPr>
          <p:cNvGraphicFramePr>
            <a:graphicFrameLocks noGrp="1"/>
          </p:cNvGraphicFramePr>
          <p:nvPr>
            <p:ph idx="1"/>
            <p:extLst>
              <p:ext uri="{D42A27DB-BD31-4B8C-83A1-F6EECF244321}">
                <p14:modId xmlns:p14="http://schemas.microsoft.com/office/powerpoint/2010/main" val="409449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532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D57F3F9-3DC3-4A9C-BBB8-7745FDD704E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altLang="zh-CN" sz="5400" kern="1200">
                <a:solidFill>
                  <a:srgbClr val="FFFFFF"/>
                </a:solidFill>
                <a:latin typeface="+mj-lt"/>
                <a:ea typeface="+mj-ea"/>
                <a:cs typeface="+mj-cs"/>
              </a:rPr>
              <a:t>Previous Work</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98A1B4E-20A5-495E-9769-F0B528584458}"/>
              </a:ext>
            </a:extLst>
          </p:cNvPr>
          <p:cNvPicPr>
            <a:picLocks noChangeAspect="1"/>
          </p:cNvPicPr>
          <p:nvPr/>
        </p:nvPicPr>
        <p:blipFill rotWithShape="1">
          <a:blip r:embed="rId2"/>
          <a:srcRect l="9413" t="33605" r="19873" b="29660"/>
          <a:stretch/>
        </p:blipFill>
        <p:spPr>
          <a:xfrm>
            <a:off x="320040" y="2828978"/>
            <a:ext cx="11496821" cy="3359503"/>
          </a:xfrm>
          <a:prstGeom prst="rect">
            <a:avLst/>
          </a:prstGeom>
        </p:spPr>
      </p:pic>
      <p:sp>
        <p:nvSpPr>
          <p:cNvPr id="5" name="文本框 4">
            <a:extLst>
              <a:ext uri="{FF2B5EF4-FFF2-40B4-BE49-F238E27FC236}">
                <a16:creationId xmlns:a16="http://schemas.microsoft.com/office/drawing/2014/main" id="{20ED1B2F-B6E9-46BF-836C-643E6E6534D3}"/>
              </a:ext>
            </a:extLst>
          </p:cNvPr>
          <p:cNvSpPr txBox="1"/>
          <p:nvPr/>
        </p:nvSpPr>
        <p:spPr>
          <a:xfrm>
            <a:off x="1063690" y="6329848"/>
            <a:ext cx="9302620" cy="369332"/>
          </a:xfrm>
          <a:prstGeom prst="rect">
            <a:avLst/>
          </a:prstGeom>
          <a:noFill/>
        </p:spPr>
        <p:txBody>
          <a:bodyPr wrap="square" rtlCol="0">
            <a:spAutoFit/>
          </a:bodyPr>
          <a:lstStyle/>
          <a:p>
            <a:r>
              <a:rPr lang="en-US" altLang="zh-CN" dirty="0"/>
              <a:t>DCF: Dynamic Control Flow		DT:</a:t>
            </a:r>
            <a:r>
              <a:rPr lang="zh-CN" altLang="en-US" dirty="0"/>
              <a:t> </a:t>
            </a:r>
            <a:r>
              <a:rPr lang="en-US" altLang="zh-CN" dirty="0"/>
              <a:t>Dynamic Type 	IF: Impure Function</a:t>
            </a:r>
          </a:p>
        </p:txBody>
      </p:sp>
    </p:spTree>
    <p:extLst>
      <p:ext uri="{BB962C8B-B14F-4D97-AF65-F5344CB8AC3E}">
        <p14:creationId xmlns:p14="http://schemas.microsoft.com/office/powerpoint/2010/main" val="289554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7AF4E6-1C84-4705-AED7-3488380A8299}"/>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altLang="zh-CN" sz="4800" kern="1200">
                <a:solidFill>
                  <a:srgbClr val="FFFFFF"/>
                </a:solidFill>
                <a:latin typeface="+mj-lt"/>
                <a:ea typeface="+mj-ea"/>
                <a:cs typeface="+mj-cs"/>
              </a:rPr>
              <a:t>Evaluation</a:t>
            </a:r>
          </a:p>
        </p:txBody>
      </p:sp>
      <p:pic>
        <p:nvPicPr>
          <p:cNvPr id="4" name="图片 3">
            <a:extLst>
              <a:ext uri="{FF2B5EF4-FFF2-40B4-BE49-F238E27FC236}">
                <a16:creationId xmlns:a16="http://schemas.microsoft.com/office/drawing/2014/main" id="{9945D42B-0DC3-4624-9B98-E7E14CED9066}"/>
              </a:ext>
            </a:extLst>
          </p:cNvPr>
          <p:cNvPicPr>
            <a:picLocks noChangeAspect="1"/>
          </p:cNvPicPr>
          <p:nvPr/>
        </p:nvPicPr>
        <p:blipFill rotWithShape="1">
          <a:blip r:embed="rId3"/>
          <a:srcRect l="9719" t="23537" r="57985" b="16871"/>
          <a:stretch/>
        </p:blipFill>
        <p:spPr>
          <a:xfrm>
            <a:off x="888447" y="492573"/>
            <a:ext cx="5665975" cy="5880796"/>
          </a:xfrm>
          <a:prstGeom prst="rect">
            <a:avLst/>
          </a:prstGeom>
        </p:spPr>
      </p:pic>
      <p:cxnSp>
        <p:nvCxnSpPr>
          <p:cNvPr id="41" name="Straight Connector 4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3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3D7D941-75DA-40CD-BB41-FF80533C6DF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a:solidFill>
                  <a:srgbClr val="FFFFFF"/>
                </a:solidFill>
                <a:latin typeface="+mj-lt"/>
                <a:ea typeface="+mj-ea"/>
                <a:cs typeface="+mj-cs"/>
              </a:rPr>
              <a:t>Evaluation</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5106EBD0-3ED9-4831-9633-582947E5F34F}"/>
              </a:ext>
            </a:extLst>
          </p:cNvPr>
          <p:cNvPicPr>
            <a:picLocks noGrp="1" noChangeAspect="1"/>
          </p:cNvPicPr>
          <p:nvPr>
            <p:ph idx="1"/>
          </p:nvPr>
        </p:nvPicPr>
        <p:blipFill rotWithShape="1">
          <a:blip r:embed="rId3"/>
          <a:srcRect l="40638" t="16871" r="18571" b="46667"/>
          <a:stretch/>
        </p:blipFill>
        <p:spPr>
          <a:xfrm>
            <a:off x="5153822" y="1785399"/>
            <a:ext cx="6553545" cy="3295144"/>
          </a:xfrm>
          <a:prstGeom prst="rect">
            <a:avLst/>
          </a:prstGeom>
        </p:spPr>
      </p:pic>
    </p:spTree>
    <p:extLst>
      <p:ext uri="{BB962C8B-B14F-4D97-AF65-F5344CB8AC3E}">
        <p14:creationId xmlns:p14="http://schemas.microsoft.com/office/powerpoint/2010/main" val="335937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3D7D941-75DA-40CD-BB41-FF80533C6DFB}"/>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altLang="zh-CN" sz="4800" kern="1200">
                <a:solidFill>
                  <a:srgbClr val="FFFFFF"/>
                </a:solidFill>
                <a:latin typeface="+mj-lt"/>
                <a:ea typeface="+mj-ea"/>
                <a:cs typeface="+mj-cs"/>
              </a:rPr>
              <a:t>Evaluation</a:t>
            </a:r>
          </a:p>
        </p:txBody>
      </p:sp>
      <p:pic>
        <p:nvPicPr>
          <p:cNvPr id="6" name="图片 5">
            <a:extLst>
              <a:ext uri="{FF2B5EF4-FFF2-40B4-BE49-F238E27FC236}">
                <a16:creationId xmlns:a16="http://schemas.microsoft.com/office/drawing/2014/main" id="{3266028B-0AEF-4D33-8622-BC336AA9C576}"/>
              </a:ext>
            </a:extLst>
          </p:cNvPr>
          <p:cNvPicPr>
            <a:picLocks noChangeAspect="1"/>
          </p:cNvPicPr>
          <p:nvPr/>
        </p:nvPicPr>
        <p:blipFill rotWithShape="1">
          <a:blip r:embed="rId2"/>
          <a:srcRect l="7883" t="26621" r="51403" b="14694"/>
          <a:stretch/>
        </p:blipFill>
        <p:spPr>
          <a:xfrm>
            <a:off x="444662" y="776211"/>
            <a:ext cx="6553545" cy="5313519"/>
          </a:xfrm>
          <a:prstGeom prst="rect">
            <a:avLst/>
          </a:prstGeom>
        </p:spPr>
      </p:pic>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68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3D7D941-75DA-40CD-BB41-FF80533C6DF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a:solidFill>
                  <a:srgbClr val="FFFFFF"/>
                </a:solidFill>
                <a:latin typeface="+mj-lt"/>
                <a:ea typeface="+mj-ea"/>
                <a:cs typeface="+mj-cs"/>
              </a:rPr>
              <a:t>Evaluation</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D13221CB-8E25-4AF0-BE51-58B3E8977889}"/>
              </a:ext>
            </a:extLst>
          </p:cNvPr>
          <p:cNvPicPr>
            <a:picLocks noChangeAspect="1"/>
          </p:cNvPicPr>
          <p:nvPr/>
        </p:nvPicPr>
        <p:blipFill rotWithShape="1">
          <a:blip r:embed="rId3"/>
          <a:srcRect l="8035" t="24653" r="20791" b="29252"/>
          <a:stretch/>
        </p:blipFill>
        <p:spPr>
          <a:xfrm>
            <a:off x="5153822" y="1931437"/>
            <a:ext cx="6901329" cy="3415004"/>
          </a:xfrm>
          <a:prstGeom prst="rect">
            <a:avLst/>
          </a:prstGeom>
        </p:spPr>
      </p:pic>
    </p:spTree>
    <p:extLst>
      <p:ext uri="{BB962C8B-B14F-4D97-AF65-F5344CB8AC3E}">
        <p14:creationId xmlns:p14="http://schemas.microsoft.com/office/powerpoint/2010/main" val="363950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5A316C3-3048-48E3-8E5C-61E84D868A6A}"/>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altLang="zh-CN" sz="5400" kern="1200">
                <a:solidFill>
                  <a:schemeClr val="tx1"/>
                </a:solidFill>
                <a:latin typeface="+mj-lt"/>
                <a:ea typeface="+mj-ea"/>
                <a:cs typeface="+mj-cs"/>
              </a:rPr>
              <a:t>Thanks</a:t>
            </a:r>
          </a:p>
        </p:txBody>
      </p:sp>
    </p:spTree>
    <p:extLst>
      <p:ext uri="{BB962C8B-B14F-4D97-AF65-F5344CB8AC3E}">
        <p14:creationId xmlns:p14="http://schemas.microsoft.com/office/powerpoint/2010/main" val="26982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4AD619D-DFEE-4DD1-81AA-0062A96F2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56" y="5244550"/>
            <a:ext cx="2082087" cy="1613450"/>
          </a:xfrm>
          <a:prstGeom prst="rect">
            <a:avLst/>
          </a:prstGeom>
        </p:spPr>
      </p:pic>
      <p:pic>
        <p:nvPicPr>
          <p:cNvPr id="7" name="图片 6">
            <a:extLst>
              <a:ext uri="{FF2B5EF4-FFF2-40B4-BE49-F238E27FC236}">
                <a16:creationId xmlns:a16="http://schemas.microsoft.com/office/drawing/2014/main" id="{DDE057CE-41B1-4309-9D4E-706983AF0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083" y="5354445"/>
            <a:ext cx="2743160" cy="1470639"/>
          </a:xfrm>
          <a:prstGeom prst="rect">
            <a:avLst/>
          </a:prstGeom>
        </p:spPr>
      </p:pic>
      <p:sp>
        <p:nvSpPr>
          <p:cNvPr id="2" name="标题 1">
            <a:extLst>
              <a:ext uri="{FF2B5EF4-FFF2-40B4-BE49-F238E27FC236}">
                <a16:creationId xmlns:a16="http://schemas.microsoft.com/office/drawing/2014/main" id="{B58FEC45-49A6-43F9-9B1A-9C00F05FDB86}"/>
              </a:ext>
            </a:extLst>
          </p:cNvPr>
          <p:cNvSpPr>
            <a:spLocks noGrp="1"/>
          </p:cNvSpPr>
          <p:nvPr>
            <p:ph type="title"/>
          </p:nvPr>
        </p:nvSpPr>
        <p:spPr>
          <a:xfrm>
            <a:off x="838200" y="365125"/>
            <a:ext cx="10515600" cy="1325563"/>
          </a:xfrm>
        </p:spPr>
        <p:txBody>
          <a:bodyPr>
            <a:normAutofit/>
          </a:bodyPr>
          <a:lstStyle/>
          <a:p>
            <a:r>
              <a:rPr lang="en-US" altLang="zh-CN" dirty="0"/>
              <a:t>Imperative program execution</a:t>
            </a:r>
            <a:endParaRPr lang="zh-CN" altLang="en-US" dirty="0"/>
          </a:p>
        </p:txBody>
      </p:sp>
      <p:graphicFrame>
        <p:nvGraphicFramePr>
          <p:cNvPr id="5" name="内容占位符 2">
            <a:extLst>
              <a:ext uri="{FF2B5EF4-FFF2-40B4-BE49-F238E27FC236}">
                <a16:creationId xmlns:a16="http://schemas.microsoft.com/office/drawing/2014/main" id="{82E01983-1245-42F7-ACA1-19996B2F04A1}"/>
              </a:ext>
            </a:extLst>
          </p:cNvPr>
          <p:cNvGraphicFramePr>
            <a:graphicFrameLocks noGrp="1"/>
          </p:cNvGraphicFramePr>
          <p:nvPr>
            <p:ph idx="1"/>
            <p:extLst>
              <p:ext uri="{D42A27DB-BD31-4B8C-83A1-F6EECF244321}">
                <p14:modId xmlns:p14="http://schemas.microsoft.com/office/powerpoint/2010/main" val="16311410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7818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FFFCCBD-82AC-4726-BCB8-8A68B72ED4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CN" sz="2600" kern="1200">
                <a:solidFill>
                  <a:srgbClr val="FFFFFF"/>
                </a:solidFill>
                <a:latin typeface="+mj-lt"/>
                <a:ea typeface="+mj-ea"/>
                <a:cs typeface="+mj-cs"/>
              </a:rPr>
              <a:t>TensorFlow Eager Example</a:t>
            </a:r>
          </a:p>
        </p:txBody>
      </p:sp>
      <p:pic>
        <p:nvPicPr>
          <p:cNvPr id="5" name="图片 4">
            <a:extLst>
              <a:ext uri="{FF2B5EF4-FFF2-40B4-BE49-F238E27FC236}">
                <a16:creationId xmlns:a16="http://schemas.microsoft.com/office/drawing/2014/main" id="{3C506E96-0796-4FFF-9E01-3EADAAC1DD57}"/>
              </a:ext>
            </a:extLst>
          </p:cNvPr>
          <p:cNvPicPr>
            <a:picLocks noChangeAspect="1"/>
          </p:cNvPicPr>
          <p:nvPr/>
        </p:nvPicPr>
        <p:blipFill rotWithShape="1">
          <a:blip r:embed="rId3"/>
          <a:srcRect l="6302" t="6241" r="51202" b="6281"/>
          <a:stretch/>
        </p:blipFill>
        <p:spPr>
          <a:xfrm>
            <a:off x="4566428" y="316656"/>
            <a:ext cx="5375868" cy="6224688"/>
          </a:xfrm>
          <a:prstGeom prst="rect">
            <a:avLst/>
          </a:prstGeom>
        </p:spPr>
      </p:pic>
    </p:spTree>
    <p:extLst>
      <p:ext uri="{BB962C8B-B14F-4D97-AF65-F5344CB8AC3E}">
        <p14:creationId xmlns:p14="http://schemas.microsoft.com/office/powerpoint/2010/main" val="54297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4344970E-BAB5-4DC3-B854-1F9675BF8D9A}"/>
              </a:ext>
            </a:extLst>
          </p:cNvPr>
          <p:cNvSpPr>
            <a:spLocks noGrp="1"/>
          </p:cNvSpPr>
          <p:nvPr>
            <p:ph type="title"/>
          </p:nvPr>
        </p:nvSpPr>
        <p:spPr>
          <a:xfrm>
            <a:off x="838200" y="5529884"/>
            <a:ext cx="8078342" cy="1096331"/>
          </a:xfrm>
        </p:spPr>
        <p:txBody>
          <a:bodyPr>
            <a:normAutofit/>
          </a:bodyPr>
          <a:lstStyle/>
          <a:p>
            <a:r>
              <a:rPr lang="en-US" altLang="zh-CN" sz="3400"/>
              <a:t>Imperative Interface to Symbolic graph execution </a:t>
            </a:r>
            <a:endParaRPr lang="zh-CN" altLang="en-US" sz="3400"/>
          </a:p>
        </p:txBody>
      </p:sp>
      <p:graphicFrame>
        <p:nvGraphicFramePr>
          <p:cNvPr id="5" name="内容占位符 2">
            <a:extLst>
              <a:ext uri="{FF2B5EF4-FFF2-40B4-BE49-F238E27FC236}">
                <a16:creationId xmlns:a16="http://schemas.microsoft.com/office/drawing/2014/main" id="{A50C2C22-264D-4A59-9E42-12FD85C0680F}"/>
              </a:ext>
            </a:extLst>
          </p:cNvPr>
          <p:cNvGraphicFramePr>
            <a:graphicFrameLocks noGrp="1"/>
          </p:cNvGraphicFramePr>
          <p:nvPr>
            <p:ph idx="1"/>
            <p:extLst>
              <p:ext uri="{D42A27DB-BD31-4B8C-83A1-F6EECF244321}">
                <p14:modId xmlns:p14="http://schemas.microsoft.com/office/powerpoint/2010/main" val="3363926288"/>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28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01BE231-9EC6-4A85-B97E-1674E2505E42}"/>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Speculative optimization</a:t>
            </a:r>
            <a:endParaRPr lang="zh-CN" altLang="en-US">
              <a:solidFill>
                <a:srgbClr val="FFFFFF"/>
              </a:solidFill>
            </a:endParaRPr>
          </a:p>
        </p:txBody>
      </p:sp>
      <p:graphicFrame>
        <p:nvGraphicFramePr>
          <p:cNvPr id="5" name="内容占位符 2">
            <a:extLst>
              <a:ext uri="{FF2B5EF4-FFF2-40B4-BE49-F238E27FC236}">
                <a16:creationId xmlns:a16="http://schemas.microsoft.com/office/drawing/2014/main" id="{F9DB8278-F223-45EF-A319-84223222F4AF}"/>
              </a:ext>
            </a:extLst>
          </p:cNvPr>
          <p:cNvGraphicFramePr>
            <a:graphicFrameLocks noGrp="1"/>
          </p:cNvGraphicFramePr>
          <p:nvPr>
            <p:ph idx="1"/>
            <p:extLst>
              <p:ext uri="{D42A27DB-BD31-4B8C-83A1-F6EECF244321}">
                <p14:modId xmlns:p14="http://schemas.microsoft.com/office/powerpoint/2010/main" val="318488041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54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78E5A-DC7E-41DE-A0E8-864FB7747E68}"/>
              </a:ext>
            </a:extLst>
          </p:cNvPr>
          <p:cNvSpPr>
            <a:spLocks noGrp="1"/>
          </p:cNvSpPr>
          <p:nvPr>
            <p:ph type="title"/>
          </p:nvPr>
        </p:nvSpPr>
        <p:spPr>
          <a:xfrm>
            <a:off x="838200" y="0"/>
            <a:ext cx="2231571" cy="1828800"/>
          </a:xfrm>
          <a:solidFill>
            <a:schemeClr val="tx1">
              <a:lumMod val="75000"/>
              <a:lumOff val="25000"/>
            </a:schemeClr>
          </a:solidFill>
        </p:spPr>
        <p:txBody>
          <a:bodyPr/>
          <a:lstStyle/>
          <a:p>
            <a:pPr algn="ctr"/>
            <a:r>
              <a:rPr lang="en-US" altLang="zh-CN" dirty="0">
                <a:solidFill>
                  <a:schemeClr val="bg1"/>
                </a:solidFill>
              </a:rPr>
              <a:t>System </a:t>
            </a:r>
            <a:br>
              <a:rPr lang="en-US" altLang="zh-CN" dirty="0">
                <a:solidFill>
                  <a:schemeClr val="bg1"/>
                </a:solidFill>
              </a:rPr>
            </a:br>
            <a:r>
              <a:rPr lang="en-US" altLang="zh-CN" dirty="0">
                <a:solidFill>
                  <a:schemeClr val="bg1"/>
                </a:solidFill>
              </a:rPr>
              <a:t>Design</a:t>
            </a:r>
            <a:endParaRPr lang="zh-CN" altLang="en-US" dirty="0">
              <a:solidFill>
                <a:schemeClr val="bg1"/>
              </a:solidFill>
            </a:endParaRPr>
          </a:p>
        </p:txBody>
      </p:sp>
      <p:pic>
        <p:nvPicPr>
          <p:cNvPr id="4" name="内容占位符 3">
            <a:extLst>
              <a:ext uri="{FF2B5EF4-FFF2-40B4-BE49-F238E27FC236}">
                <a16:creationId xmlns:a16="http://schemas.microsoft.com/office/drawing/2014/main" id="{22593652-9882-494C-AEB6-F2CA6D645256}"/>
              </a:ext>
            </a:extLst>
          </p:cNvPr>
          <p:cNvPicPr>
            <a:picLocks noGrp="1" noChangeAspect="1"/>
          </p:cNvPicPr>
          <p:nvPr>
            <p:ph idx="1"/>
          </p:nvPr>
        </p:nvPicPr>
        <p:blipFill rotWithShape="1">
          <a:blip r:embed="rId2"/>
          <a:srcRect l="8829" t="19801" r="34480" b="8580"/>
          <a:stretch/>
        </p:blipFill>
        <p:spPr>
          <a:xfrm>
            <a:off x="3871497" y="1475816"/>
            <a:ext cx="6484776" cy="4608332"/>
          </a:xfrm>
          <a:prstGeom prst="rect">
            <a:avLst/>
          </a:prstGeom>
        </p:spPr>
      </p:pic>
    </p:spTree>
    <p:extLst>
      <p:ext uri="{BB962C8B-B14F-4D97-AF65-F5344CB8AC3E}">
        <p14:creationId xmlns:p14="http://schemas.microsoft.com/office/powerpoint/2010/main" val="116938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B048870-17C7-477F-B7D5-35FABA2D01D4}"/>
              </a:ext>
            </a:extLst>
          </p:cNvPr>
          <p:cNvSpPr>
            <a:spLocks noGrp="1"/>
          </p:cNvSpPr>
          <p:nvPr>
            <p:ph type="title"/>
          </p:nvPr>
        </p:nvSpPr>
        <p:spPr>
          <a:xfrm>
            <a:off x="966952" y="1204108"/>
            <a:ext cx="2669406" cy="1781175"/>
          </a:xfrm>
        </p:spPr>
        <p:txBody>
          <a:bodyPr>
            <a:normAutofit/>
          </a:bodyPr>
          <a:lstStyle/>
          <a:p>
            <a:r>
              <a:rPr lang="en-US" altLang="zh-CN" sz="3200" dirty="0">
                <a:solidFill>
                  <a:srgbClr val="FFFFFF"/>
                </a:solidFill>
              </a:rPr>
              <a:t>Fast Common Path</a:t>
            </a:r>
            <a:endParaRPr lang="zh-CN" altLang="en-US" sz="3200" dirty="0">
              <a:solidFill>
                <a:srgbClr val="FFFFFF"/>
              </a:solidFill>
            </a:endParaRPr>
          </a:p>
        </p:txBody>
      </p:sp>
      <p:sp>
        <p:nvSpPr>
          <p:cNvPr id="3" name="内容占位符 2">
            <a:extLst>
              <a:ext uri="{FF2B5EF4-FFF2-40B4-BE49-F238E27FC236}">
                <a16:creationId xmlns:a16="http://schemas.microsoft.com/office/drawing/2014/main" id="{774424A2-6EC8-4E16-9BAF-EAF168B2FE2F}"/>
              </a:ext>
            </a:extLst>
          </p:cNvPr>
          <p:cNvSpPr>
            <a:spLocks noGrp="1"/>
          </p:cNvSpPr>
          <p:nvPr>
            <p:ph idx="1"/>
          </p:nvPr>
        </p:nvSpPr>
        <p:spPr>
          <a:xfrm>
            <a:off x="718400" y="3455740"/>
            <a:ext cx="3166510" cy="2427333"/>
          </a:xfrm>
        </p:spPr>
        <p:txBody>
          <a:bodyPr>
            <a:normAutofit/>
          </a:bodyPr>
          <a:lstStyle/>
          <a:p>
            <a:r>
              <a:rPr lang="en-US" altLang="zh-CN" sz="2400" dirty="0"/>
              <a:t>Runtime profiling</a:t>
            </a:r>
          </a:p>
          <a:p>
            <a:r>
              <a:rPr lang="en-US" altLang="zh-CN" sz="2400" dirty="0"/>
              <a:t>Symbolic graph generation</a:t>
            </a:r>
          </a:p>
          <a:p>
            <a:r>
              <a:rPr lang="en-US" altLang="zh-CN" sz="2400" dirty="0"/>
              <a:t>Graph execution</a:t>
            </a:r>
            <a:endParaRPr lang="zh-CN" altLang="en-US" sz="2400" dirty="0"/>
          </a:p>
        </p:txBody>
      </p:sp>
      <p:pic>
        <p:nvPicPr>
          <p:cNvPr id="4" name="内容占位符 3">
            <a:extLst>
              <a:ext uri="{FF2B5EF4-FFF2-40B4-BE49-F238E27FC236}">
                <a16:creationId xmlns:a16="http://schemas.microsoft.com/office/drawing/2014/main" id="{B875D00C-E459-43DD-8D99-72AD279F8869}"/>
              </a:ext>
            </a:extLst>
          </p:cNvPr>
          <p:cNvPicPr>
            <a:picLocks noChangeAspect="1"/>
          </p:cNvPicPr>
          <p:nvPr/>
        </p:nvPicPr>
        <p:blipFill rotWithShape="1">
          <a:blip r:embed="rId2"/>
          <a:srcRect l="8829" t="19801" r="34480" b="8580"/>
          <a:stretch/>
        </p:blipFill>
        <p:spPr>
          <a:xfrm>
            <a:off x="4715542" y="952500"/>
            <a:ext cx="6796842" cy="4829963"/>
          </a:xfrm>
          <a:prstGeom prst="rect">
            <a:avLst/>
          </a:prstGeom>
        </p:spPr>
      </p:pic>
    </p:spTree>
    <p:extLst>
      <p:ext uri="{BB962C8B-B14F-4D97-AF65-F5344CB8AC3E}">
        <p14:creationId xmlns:p14="http://schemas.microsoft.com/office/powerpoint/2010/main" val="9189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63A6D2AE-2D83-443D-B708-A948838E13BE}"/>
              </a:ext>
            </a:extLst>
          </p:cNvPr>
          <p:cNvSpPr>
            <a:spLocks noGrp="1"/>
          </p:cNvSpPr>
          <p:nvPr>
            <p:ph type="title"/>
          </p:nvPr>
        </p:nvSpPr>
        <p:spPr>
          <a:xfrm>
            <a:off x="950121" y="5529884"/>
            <a:ext cx="5693783" cy="1096331"/>
          </a:xfrm>
        </p:spPr>
        <p:txBody>
          <a:bodyPr>
            <a:normAutofit/>
          </a:bodyPr>
          <a:lstStyle/>
          <a:p>
            <a:r>
              <a:rPr lang="en-US" altLang="zh-CN" sz="4000">
                <a:solidFill>
                  <a:srgbClr val="303030"/>
                </a:solidFill>
              </a:rPr>
              <a:t>Rare Cases</a:t>
            </a:r>
            <a:endParaRPr lang="zh-CN" altLang="en-US" sz="4000">
              <a:solidFill>
                <a:srgbClr val="303030"/>
              </a:solidFill>
            </a:endParaRPr>
          </a:p>
        </p:txBody>
      </p:sp>
      <p:pic>
        <p:nvPicPr>
          <p:cNvPr id="5" name="内容占位符 3">
            <a:extLst>
              <a:ext uri="{FF2B5EF4-FFF2-40B4-BE49-F238E27FC236}">
                <a16:creationId xmlns:a16="http://schemas.microsoft.com/office/drawing/2014/main" id="{9DE958B2-6645-486F-9F00-6DDC1528F6F7}"/>
              </a:ext>
            </a:extLst>
          </p:cNvPr>
          <p:cNvPicPr>
            <a:picLocks noChangeAspect="1"/>
          </p:cNvPicPr>
          <p:nvPr/>
        </p:nvPicPr>
        <p:blipFill rotWithShape="1">
          <a:blip r:embed="rId2"/>
          <a:srcRect l="8829" t="19801" r="34480" b="8580"/>
          <a:stretch/>
        </p:blipFill>
        <p:spPr>
          <a:xfrm>
            <a:off x="1113898" y="965200"/>
            <a:ext cx="5613513" cy="3989067"/>
          </a:xfrm>
          <a:prstGeom prst="rect">
            <a:avLst/>
          </a:prstGeom>
        </p:spPr>
      </p:pic>
      <p:sp>
        <p:nvSpPr>
          <p:cNvPr id="3" name="内容占位符 2">
            <a:extLst>
              <a:ext uri="{FF2B5EF4-FFF2-40B4-BE49-F238E27FC236}">
                <a16:creationId xmlns:a16="http://schemas.microsoft.com/office/drawing/2014/main" id="{81880A0A-B9FE-41BF-A747-EE2021FB66A3}"/>
              </a:ext>
            </a:extLst>
          </p:cNvPr>
          <p:cNvSpPr>
            <a:spLocks noGrp="1"/>
          </p:cNvSpPr>
          <p:nvPr>
            <p:ph idx="1"/>
          </p:nvPr>
        </p:nvSpPr>
        <p:spPr>
          <a:xfrm>
            <a:off x="7346605" y="790462"/>
            <a:ext cx="4008101" cy="4020458"/>
          </a:xfrm>
        </p:spPr>
        <p:txBody>
          <a:bodyPr anchor="ctr">
            <a:normAutofit/>
          </a:bodyPr>
          <a:lstStyle/>
          <a:p>
            <a:r>
              <a:rPr lang="en-US" altLang="zh-CN" sz="2000" dirty="0"/>
              <a:t>Assumption Failure</a:t>
            </a:r>
          </a:p>
          <a:p>
            <a:pPr lvl="1"/>
            <a:r>
              <a:rPr lang="en-US" altLang="zh-CN" sz="2000" dirty="0"/>
              <a:t>Before execution: e.g. input type assumption</a:t>
            </a:r>
          </a:p>
          <a:p>
            <a:pPr lvl="1"/>
            <a:r>
              <a:rPr lang="en-US" altLang="zh-CN" sz="2000" dirty="0"/>
              <a:t>During execution: AssertOp</a:t>
            </a:r>
          </a:p>
          <a:p>
            <a:pPr lvl="2"/>
            <a:r>
              <a:rPr lang="en-US" altLang="zh-CN" dirty="0"/>
              <a:t>Abort the graph execution</a:t>
            </a:r>
          </a:p>
          <a:p>
            <a:pPr lvl="2"/>
            <a:r>
              <a:rPr lang="en-US" altLang="zh-CN" dirty="0"/>
              <a:t>Report the broken assumption </a:t>
            </a:r>
          </a:p>
          <a:p>
            <a:pPr lvl="2"/>
            <a:r>
              <a:rPr lang="en-US" altLang="zh-CN" dirty="0"/>
              <a:t>Give up further optimizations</a:t>
            </a:r>
          </a:p>
          <a:p>
            <a:pPr>
              <a:lnSpc>
                <a:spcPct val="100000"/>
              </a:lnSpc>
            </a:pPr>
            <a:r>
              <a:rPr lang="en-US" altLang="zh-CN" sz="2000" dirty="0"/>
              <a:t>Imperatively executed programs</a:t>
            </a:r>
            <a:endParaRPr lang="zh-CN" altLang="en-US" sz="2000" dirty="0"/>
          </a:p>
        </p:txBody>
      </p:sp>
    </p:spTree>
    <p:extLst>
      <p:ext uri="{BB962C8B-B14F-4D97-AF65-F5344CB8AC3E}">
        <p14:creationId xmlns:p14="http://schemas.microsoft.com/office/powerpoint/2010/main" val="15044179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宽屏</PresentationFormat>
  <Paragraphs>157</Paragraphs>
  <Slides>26</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Calibri</vt:lpstr>
      <vt:lpstr>Office 主题​​</vt:lpstr>
      <vt:lpstr>JANUS: Fast and Flexible Deep Learning via Symbolic Graph Execution of Imperative Programs</vt:lpstr>
      <vt:lpstr>Symbolic graph execution</vt:lpstr>
      <vt:lpstr>Imperative program execution</vt:lpstr>
      <vt:lpstr>TensorFlow Eager Example</vt:lpstr>
      <vt:lpstr>Imperative Interface to Symbolic graph execution </vt:lpstr>
      <vt:lpstr>Speculative optimization</vt:lpstr>
      <vt:lpstr>System  Design</vt:lpstr>
      <vt:lpstr>Fast Common Path</vt:lpstr>
      <vt:lpstr>Rare Cases</vt:lpstr>
      <vt:lpstr>Symbolic Graph Generation - Basic</vt:lpstr>
      <vt:lpstr>Symbolic Graph Generation   – Dynamic Control Flow</vt:lpstr>
      <vt:lpstr>Symbolic Graph Generation   – Dynamic Control Flow</vt:lpstr>
      <vt:lpstr>Symbolic Graph Generation   – Dynamic Control Flow</vt:lpstr>
      <vt:lpstr>Symbolic Graph Generation  – Dynamic Type </vt:lpstr>
      <vt:lpstr>Symbolic Graph Generation   – Dynamic Type </vt:lpstr>
      <vt:lpstr>Symbolic Graph Generation   – Dynamic Type</vt:lpstr>
      <vt:lpstr>Symbolic Graph Generation   – Impure Function</vt:lpstr>
      <vt:lpstr>Symbolic Graph Generation   – Impure Function</vt:lpstr>
      <vt:lpstr>Limitations</vt:lpstr>
      <vt:lpstr>Implementation </vt:lpstr>
      <vt:lpstr>Previous Work</vt:lpstr>
      <vt:lpstr>Evaluation</vt:lpstr>
      <vt:lpstr>Evaluation</vt:lpstr>
      <vt:lpstr>Evaluation</vt:lpstr>
      <vt:lpstr>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JANUS: Fast and Flexible Deep Learning via Symbolic Graph Execution of Imperative Programs</dc:title>
  <dc:creator>丁 唐</dc:creator>
  <cp:lastModifiedBy>丁 唐</cp:lastModifiedBy>
  <cp:revision>1</cp:revision>
  <dcterms:created xsi:type="dcterms:W3CDTF">2018-12-29T05:20:27Z</dcterms:created>
  <dcterms:modified xsi:type="dcterms:W3CDTF">2018-12-29T05:20:28Z</dcterms:modified>
</cp:coreProperties>
</file>