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9" r:id="rId16"/>
    <p:sldId id="272" r:id="rId17"/>
    <p:sldId id="273" r:id="rId18"/>
    <p:sldId id="274" r:id="rId19"/>
    <p:sldId id="275" r:id="rId20"/>
    <p:sldId id="278" r:id="rId21"/>
    <p:sldId id="276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0"/>
    <p:restoredTop sz="76115"/>
  </p:normalViewPr>
  <p:slideViewPr>
    <p:cSldViewPr snapToGrid="0" snapToObjects="1">
      <p:cViewPr varScale="1">
        <p:scale>
          <a:sx n="81" d="100"/>
          <a:sy n="81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32FBAB-68F9-44F6-9E64-F2C44972D2A5}" type="doc">
      <dgm:prSet loTypeId="urn:microsoft.com/office/officeart/2005/8/layout/cycle6" loCatId="cycle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BBA5DE0-9BB2-4A9C-BCD7-CE4FF79FCCC3}">
      <dgm:prSet/>
      <dgm:spPr/>
      <dgm:t>
        <a:bodyPr/>
        <a:lstStyle/>
        <a:p>
          <a:r>
            <a:rPr lang="en-US"/>
            <a:t>Low latency </a:t>
          </a:r>
        </a:p>
      </dgm:t>
    </dgm:pt>
    <dgm:pt modelId="{98BB75DB-5F95-4307-ABEF-D94D2DE9DF01}" type="parTrans" cxnId="{22F2F773-475D-4727-88B3-D7A53EB97A46}">
      <dgm:prSet/>
      <dgm:spPr/>
      <dgm:t>
        <a:bodyPr/>
        <a:lstStyle/>
        <a:p>
          <a:endParaRPr lang="en-US"/>
        </a:p>
      </dgm:t>
    </dgm:pt>
    <dgm:pt modelId="{B506325F-E2BC-4AF4-BA72-FAF8A0BDEA89}" type="sibTrans" cxnId="{22F2F773-475D-4727-88B3-D7A53EB97A46}">
      <dgm:prSet/>
      <dgm:spPr/>
      <dgm:t>
        <a:bodyPr/>
        <a:lstStyle/>
        <a:p>
          <a:endParaRPr lang="en-US"/>
        </a:p>
      </dgm:t>
    </dgm:pt>
    <dgm:pt modelId="{A875DABC-66A2-4718-857D-B802E7278EEE}">
      <dgm:prSet/>
      <dgm:spPr/>
      <dgm:t>
        <a:bodyPr/>
        <a:lstStyle/>
        <a:p>
          <a:r>
            <a:rPr lang="en-US"/>
            <a:t>High throughput</a:t>
          </a:r>
        </a:p>
      </dgm:t>
    </dgm:pt>
    <dgm:pt modelId="{927FCDF3-3FAF-40EE-A956-0A17FBB53F2F}" type="parTrans" cxnId="{0EDAB305-15F3-48A3-8BCD-65F5913B2F02}">
      <dgm:prSet/>
      <dgm:spPr/>
      <dgm:t>
        <a:bodyPr/>
        <a:lstStyle/>
        <a:p>
          <a:endParaRPr lang="en-US"/>
        </a:p>
      </dgm:t>
    </dgm:pt>
    <dgm:pt modelId="{6B1B6005-D050-4181-B382-D5FE37D6E379}" type="sibTrans" cxnId="{0EDAB305-15F3-48A3-8BCD-65F5913B2F02}">
      <dgm:prSet/>
      <dgm:spPr/>
      <dgm:t>
        <a:bodyPr/>
        <a:lstStyle/>
        <a:p>
          <a:endParaRPr lang="en-US"/>
        </a:p>
      </dgm:t>
    </dgm:pt>
    <dgm:pt modelId="{343BC87F-13AC-41C0-89A9-C35BCA7AF871}">
      <dgm:prSet/>
      <dgm:spPr/>
      <dgm:t>
        <a:bodyPr/>
        <a:lstStyle/>
        <a:p>
          <a:r>
            <a:rPr lang="en-US"/>
            <a:t>Minimal resource usage </a:t>
          </a:r>
        </a:p>
      </dgm:t>
    </dgm:pt>
    <dgm:pt modelId="{CF7F75C9-8AAE-45F5-B927-ABFDAC64DC7E}" type="parTrans" cxnId="{B927C4E5-5024-4B78-A30E-C517D5E309B5}">
      <dgm:prSet/>
      <dgm:spPr/>
      <dgm:t>
        <a:bodyPr/>
        <a:lstStyle/>
        <a:p>
          <a:endParaRPr lang="en-US"/>
        </a:p>
      </dgm:t>
    </dgm:pt>
    <dgm:pt modelId="{EC59C39D-84F6-463B-BA79-E6AF3F067972}" type="sibTrans" cxnId="{B927C4E5-5024-4B78-A30E-C517D5E309B5}">
      <dgm:prSet/>
      <dgm:spPr/>
      <dgm:t>
        <a:bodyPr/>
        <a:lstStyle/>
        <a:p>
          <a:endParaRPr lang="en-US"/>
        </a:p>
      </dgm:t>
    </dgm:pt>
    <dgm:pt modelId="{71EA7432-F546-0947-8796-7E10C00A5E6C}" type="pres">
      <dgm:prSet presAssocID="{DF32FBAB-68F9-44F6-9E64-F2C44972D2A5}" presName="cycle" presStyleCnt="0">
        <dgm:presLayoutVars>
          <dgm:dir/>
          <dgm:resizeHandles val="exact"/>
        </dgm:presLayoutVars>
      </dgm:prSet>
      <dgm:spPr/>
    </dgm:pt>
    <dgm:pt modelId="{D4929F00-0674-144D-B0D6-5E2C8067FE69}" type="pres">
      <dgm:prSet presAssocID="{DBBA5DE0-9BB2-4A9C-BCD7-CE4FF79FCCC3}" presName="node" presStyleLbl="node1" presStyleIdx="0" presStyleCnt="3">
        <dgm:presLayoutVars>
          <dgm:bulletEnabled val="1"/>
        </dgm:presLayoutVars>
      </dgm:prSet>
      <dgm:spPr/>
    </dgm:pt>
    <dgm:pt modelId="{8B8D13E1-E585-784E-BC7E-27D2B29FB542}" type="pres">
      <dgm:prSet presAssocID="{DBBA5DE0-9BB2-4A9C-BCD7-CE4FF79FCCC3}" presName="spNode" presStyleCnt="0"/>
      <dgm:spPr/>
    </dgm:pt>
    <dgm:pt modelId="{ED1C154E-49D7-3342-A8FE-84F027833B40}" type="pres">
      <dgm:prSet presAssocID="{B506325F-E2BC-4AF4-BA72-FAF8A0BDEA89}" presName="sibTrans" presStyleLbl="sibTrans1D1" presStyleIdx="0" presStyleCnt="3"/>
      <dgm:spPr/>
    </dgm:pt>
    <dgm:pt modelId="{A5ABF60D-909B-D942-B689-6B1E847B9E45}" type="pres">
      <dgm:prSet presAssocID="{A875DABC-66A2-4718-857D-B802E7278EEE}" presName="node" presStyleLbl="node1" presStyleIdx="1" presStyleCnt="3">
        <dgm:presLayoutVars>
          <dgm:bulletEnabled val="1"/>
        </dgm:presLayoutVars>
      </dgm:prSet>
      <dgm:spPr/>
    </dgm:pt>
    <dgm:pt modelId="{D64D1D78-6E1E-9B47-89C4-C9C15961BFC5}" type="pres">
      <dgm:prSet presAssocID="{A875DABC-66A2-4718-857D-B802E7278EEE}" presName="spNode" presStyleCnt="0"/>
      <dgm:spPr/>
    </dgm:pt>
    <dgm:pt modelId="{76ACCDB0-FCC1-5D4F-B68A-45632DA1DE5F}" type="pres">
      <dgm:prSet presAssocID="{6B1B6005-D050-4181-B382-D5FE37D6E379}" presName="sibTrans" presStyleLbl="sibTrans1D1" presStyleIdx="1" presStyleCnt="3"/>
      <dgm:spPr/>
    </dgm:pt>
    <dgm:pt modelId="{0F310E3B-8144-6747-AA1A-8B77D8E4EC21}" type="pres">
      <dgm:prSet presAssocID="{343BC87F-13AC-41C0-89A9-C35BCA7AF871}" presName="node" presStyleLbl="node1" presStyleIdx="2" presStyleCnt="3">
        <dgm:presLayoutVars>
          <dgm:bulletEnabled val="1"/>
        </dgm:presLayoutVars>
      </dgm:prSet>
      <dgm:spPr/>
    </dgm:pt>
    <dgm:pt modelId="{9254B3D4-FF30-664E-A106-CFFE0E5636D6}" type="pres">
      <dgm:prSet presAssocID="{343BC87F-13AC-41C0-89A9-C35BCA7AF871}" presName="spNode" presStyleCnt="0"/>
      <dgm:spPr/>
    </dgm:pt>
    <dgm:pt modelId="{0B2A801C-7F60-D94A-A694-38E58CFF958A}" type="pres">
      <dgm:prSet presAssocID="{EC59C39D-84F6-463B-BA79-E6AF3F067972}" presName="sibTrans" presStyleLbl="sibTrans1D1" presStyleIdx="2" presStyleCnt="3"/>
      <dgm:spPr/>
    </dgm:pt>
  </dgm:ptLst>
  <dgm:cxnLst>
    <dgm:cxn modelId="{0EDAB305-15F3-48A3-8BCD-65F5913B2F02}" srcId="{DF32FBAB-68F9-44F6-9E64-F2C44972D2A5}" destId="{A875DABC-66A2-4718-857D-B802E7278EEE}" srcOrd="1" destOrd="0" parTransId="{927FCDF3-3FAF-40EE-A956-0A17FBB53F2F}" sibTransId="{6B1B6005-D050-4181-B382-D5FE37D6E379}"/>
    <dgm:cxn modelId="{0D13DD18-6009-094B-B7A0-0EA7F3AFB972}" type="presOf" srcId="{6B1B6005-D050-4181-B382-D5FE37D6E379}" destId="{76ACCDB0-FCC1-5D4F-B68A-45632DA1DE5F}" srcOrd="0" destOrd="0" presId="urn:microsoft.com/office/officeart/2005/8/layout/cycle6"/>
    <dgm:cxn modelId="{B7E8B039-A15D-7242-B6F0-6EE77E3C1761}" type="presOf" srcId="{DF32FBAB-68F9-44F6-9E64-F2C44972D2A5}" destId="{71EA7432-F546-0947-8796-7E10C00A5E6C}" srcOrd="0" destOrd="0" presId="urn:microsoft.com/office/officeart/2005/8/layout/cycle6"/>
    <dgm:cxn modelId="{CC6E033A-EC48-1249-BB55-6960FFB553EB}" type="presOf" srcId="{343BC87F-13AC-41C0-89A9-C35BCA7AF871}" destId="{0F310E3B-8144-6747-AA1A-8B77D8E4EC21}" srcOrd="0" destOrd="0" presId="urn:microsoft.com/office/officeart/2005/8/layout/cycle6"/>
    <dgm:cxn modelId="{55F1E149-8C0C-3243-8E9E-6743A41DF84D}" type="presOf" srcId="{B506325F-E2BC-4AF4-BA72-FAF8A0BDEA89}" destId="{ED1C154E-49D7-3342-A8FE-84F027833B40}" srcOrd="0" destOrd="0" presId="urn:microsoft.com/office/officeart/2005/8/layout/cycle6"/>
    <dgm:cxn modelId="{22F2F773-475D-4727-88B3-D7A53EB97A46}" srcId="{DF32FBAB-68F9-44F6-9E64-F2C44972D2A5}" destId="{DBBA5DE0-9BB2-4A9C-BCD7-CE4FF79FCCC3}" srcOrd="0" destOrd="0" parTransId="{98BB75DB-5F95-4307-ABEF-D94D2DE9DF01}" sibTransId="{B506325F-E2BC-4AF4-BA72-FAF8A0BDEA89}"/>
    <dgm:cxn modelId="{B7BE6676-1458-1743-8170-781F4EF15C77}" type="presOf" srcId="{DBBA5DE0-9BB2-4A9C-BCD7-CE4FF79FCCC3}" destId="{D4929F00-0674-144D-B0D6-5E2C8067FE69}" srcOrd="0" destOrd="0" presId="urn:microsoft.com/office/officeart/2005/8/layout/cycle6"/>
    <dgm:cxn modelId="{AEF8B3B6-5825-4742-99CE-A6A1FCCDCF86}" type="presOf" srcId="{A875DABC-66A2-4718-857D-B802E7278EEE}" destId="{A5ABF60D-909B-D942-B689-6B1E847B9E45}" srcOrd="0" destOrd="0" presId="urn:microsoft.com/office/officeart/2005/8/layout/cycle6"/>
    <dgm:cxn modelId="{B927C4E5-5024-4B78-A30E-C517D5E309B5}" srcId="{DF32FBAB-68F9-44F6-9E64-F2C44972D2A5}" destId="{343BC87F-13AC-41C0-89A9-C35BCA7AF871}" srcOrd="2" destOrd="0" parTransId="{CF7F75C9-8AAE-45F5-B927-ABFDAC64DC7E}" sibTransId="{EC59C39D-84F6-463B-BA79-E6AF3F067972}"/>
    <dgm:cxn modelId="{5281CDE5-C5C2-EE43-967A-AE36A58737CC}" type="presOf" srcId="{EC59C39D-84F6-463B-BA79-E6AF3F067972}" destId="{0B2A801C-7F60-D94A-A694-38E58CFF958A}" srcOrd="0" destOrd="0" presId="urn:microsoft.com/office/officeart/2005/8/layout/cycle6"/>
    <dgm:cxn modelId="{FD9793D8-82A9-0744-B62A-F46825E014C8}" type="presParOf" srcId="{71EA7432-F546-0947-8796-7E10C00A5E6C}" destId="{D4929F00-0674-144D-B0D6-5E2C8067FE69}" srcOrd="0" destOrd="0" presId="urn:microsoft.com/office/officeart/2005/8/layout/cycle6"/>
    <dgm:cxn modelId="{D638FFA5-9D19-6344-837F-02E281A2A46A}" type="presParOf" srcId="{71EA7432-F546-0947-8796-7E10C00A5E6C}" destId="{8B8D13E1-E585-784E-BC7E-27D2B29FB542}" srcOrd="1" destOrd="0" presId="urn:microsoft.com/office/officeart/2005/8/layout/cycle6"/>
    <dgm:cxn modelId="{D0608024-C4EF-074C-82D8-EE6A75B507DB}" type="presParOf" srcId="{71EA7432-F546-0947-8796-7E10C00A5E6C}" destId="{ED1C154E-49D7-3342-A8FE-84F027833B40}" srcOrd="2" destOrd="0" presId="urn:microsoft.com/office/officeart/2005/8/layout/cycle6"/>
    <dgm:cxn modelId="{D94FF942-C961-5543-9A06-CC227AF938AA}" type="presParOf" srcId="{71EA7432-F546-0947-8796-7E10C00A5E6C}" destId="{A5ABF60D-909B-D942-B689-6B1E847B9E45}" srcOrd="3" destOrd="0" presId="urn:microsoft.com/office/officeart/2005/8/layout/cycle6"/>
    <dgm:cxn modelId="{AC31C24C-D456-B946-B4A7-ECA5988B80A7}" type="presParOf" srcId="{71EA7432-F546-0947-8796-7E10C00A5E6C}" destId="{D64D1D78-6E1E-9B47-89C4-C9C15961BFC5}" srcOrd="4" destOrd="0" presId="urn:microsoft.com/office/officeart/2005/8/layout/cycle6"/>
    <dgm:cxn modelId="{F2E55ADA-202F-C348-8238-1050C5297256}" type="presParOf" srcId="{71EA7432-F546-0947-8796-7E10C00A5E6C}" destId="{76ACCDB0-FCC1-5D4F-B68A-45632DA1DE5F}" srcOrd="5" destOrd="0" presId="urn:microsoft.com/office/officeart/2005/8/layout/cycle6"/>
    <dgm:cxn modelId="{67904AEC-39B8-9649-85DB-0E458CB0DDBE}" type="presParOf" srcId="{71EA7432-F546-0947-8796-7E10C00A5E6C}" destId="{0F310E3B-8144-6747-AA1A-8B77D8E4EC21}" srcOrd="6" destOrd="0" presId="urn:microsoft.com/office/officeart/2005/8/layout/cycle6"/>
    <dgm:cxn modelId="{5E724519-4091-5D4C-B407-5EEE287926FD}" type="presParOf" srcId="{71EA7432-F546-0947-8796-7E10C00A5E6C}" destId="{9254B3D4-FF30-664E-A106-CFFE0E5636D6}" srcOrd="7" destOrd="0" presId="urn:microsoft.com/office/officeart/2005/8/layout/cycle6"/>
    <dgm:cxn modelId="{84F1F07F-BA88-B940-A238-3E0BBA5B4F39}" type="presParOf" srcId="{71EA7432-F546-0947-8796-7E10C00A5E6C}" destId="{0B2A801C-7F60-D94A-A694-38E58CFF958A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E6744D-CE85-4643-A99B-93CAF63E95E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661377D-06F2-4752-9564-469AADC8D90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Flour: Intermediate Representation</a:t>
          </a:r>
        </a:p>
      </dgm:t>
    </dgm:pt>
    <dgm:pt modelId="{7AB71793-E2E1-4084-8EAB-9D2C741EB5D3}" type="parTrans" cxnId="{F53BCDE7-CB3E-4B4D-AFA4-46CB28C8121C}">
      <dgm:prSet/>
      <dgm:spPr/>
      <dgm:t>
        <a:bodyPr/>
        <a:lstStyle/>
        <a:p>
          <a:endParaRPr lang="en-US"/>
        </a:p>
      </dgm:t>
    </dgm:pt>
    <dgm:pt modelId="{B067EE10-4D6F-4C9A-A292-A3143E56A56D}" type="sibTrans" cxnId="{F53BCDE7-CB3E-4B4D-AFA4-46CB28C8121C}">
      <dgm:prSet/>
      <dgm:spPr/>
      <dgm:t>
        <a:bodyPr/>
        <a:lstStyle/>
        <a:p>
          <a:endParaRPr lang="en-US"/>
        </a:p>
      </dgm:t>
    </dgm:pt>
    <dgm:pt modelId="{B0252358-E079-4D82-BDFB-7FB3916C010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Oven: Compiler/Optimizer</a:t>
          </a:r>
        </a:p>
      </dgm:t>
    </dgm:pt>
    <dgm:pt modelId="{D44C8EBD-5A37-4549-A9F3-420E3B39D764}" type="parTrans" cxnId="{F3459D58-E1E1-4BEA-BB8B-D3872C329F72}">
      <dgm:prSet/>
      <dgm:spPr/>
      <dgm:t>
        <a:bodyPr/>
        <a:lstStyle/>
        <a:p>
          <a:endParaRPr lang="en-US"/>
        </a:p>
      </dgm:t>
    </dgm:pt>
    <dgm:pt modelId="{D1B9C6AC-8EE0-4B45-97DE-9E4EBE5A0CEE}" type="sibTrans" cxnId="{F3459D58-E1E1-4BEA-BB8B-D3872C329F72}">
      <dgm:prSet/>
      <dgm:spPr/>
      <dgm:t>
        <a:bodyPr/>
        <a:lstStyle/>
        <a:p>
          <a:endParaRPr lang="en-US"/>
        </a:p>
      </dgm:t>
    </dgm:pt>
    <dgm:pt modelId="{A583545A-4004-45C4-B2AC-E0767A927BB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Runtime: Execute inference queries</a:t>
          </a:r>
        </a:p>
      </dgm:t>
    </dgm:pt>
    <dgm:pt modelId="{162A1286-F27E-4140-8A31-3722D40E34A8}" type="parTrans" cxnId="{6269B091-A831-4BA9-A229-84CEBEA432E0}">
      <dgm:prSet/>
      <dgm:spPr/>
      <dgm:t>
        <a:bodyPr/>
        <a:lstStyle/>
        <a:p>
          <a:endParaRPr lang="en-US"/>
        </a:p>
      </dgm:t>
    </dgm:pt>
    <dgm:pt modelId="{A24ECBE2-760A-40FA-9011-D4A343F23630}" type="sibTrans" cxnId="{6269B091-A831-4BA9-A229-84CEBEA432E0}">
      <dgm:prSet/>
      <dgm:spPr/>
      <dgm:t>
        <a:bodyPr/>
        <a:lstStyle/>
        <a:p>
          <a:endParaRPr lang="en-US"/>
        </a:p>
      </dgm:t>
    </dgm:pt>
    <dgm:pt modelId="{DFFCBBBA-044C-41E8-AD8E-2E04EC788B2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FrontEnd: Handle user requests</a:t>
          </a:r>
        </a:p>
      </dgm:t>
    </dgm:pt>
    <dgm:pt modelId="{F29849F9-345D-4963-98AB-61EEE6012516}" type="parTrans" cxnId="{CE3D32B4-DCB9-42E8-A7F9-803E40493672}">
      <dgm:prSet/>
      <dgm:spPr/>
      <dgm:t>
        <a:bodyPr/>
        <a:lstStyle/>
        <a:p>
          <a:endParaRPr lang="en-US"/>
        </a:p>
      </dgm:t>
    </dgm:pt>
    <dgm:pt modelId="{CC9FC1E5-7083-4999-B595-1EF64694D953}" type="sibTrans" cxnId="{CE3D32B4-DCB9-42E8-A7F9-803E40493672}">
      <dgm:prSet/>
      <dgm:spPr/>
      <dgm:t>
        <a:bodyPr/>
        <a:lstStyle/>
        <a:p>
          <a:endParaRPr lang="en-US"/>
        </a:p>
      </dgm:t>
    </dgm:pt>
    <dgm:pt modelId="{767E9AA1-033C-4111-80F1-6BBB881CFF05}" type="pres">
      <dgm:prSet presAssocID="{72E6744D-CE85-4643-A99B-93CAF63E95E6}" presName="root" presStyleCnt="0">
        <dgm:presLayoutVars>
          <dgm:dir/>
          <dgm:resizeHandles val="exact"/>
        </dgm:presLayoutVars>
      </dgm:prSet>
      <dgm:spPr/>
    </dgm:pt>
    <dgm:pt modelId="{C1935217-5207-4A01-B90C-57BEE8F818F7}" type="pres">
      <dgm:prSet presAssocID="{2661377D-06F2-4752-9564-469AADC8D90C}" presName="compNode" presStyleCnt="0"/>
      <dgm:spPr/>
    </dgm:pt>
    <dgm:pt modelId="{A6DC189E-260E-45BC-B39E-14120866AACF}" type="pres">
      <dgm:prSet presAssocID="{2661377D-06F2-4752-9564-469AADC8D90C}" presName="iconBgRect" presStyleLbl="bgShp" presStyleIdx="0" presStyleCnt="4"/>
      <dgm:spPr/>
    </dgm:pt>
    <dgm:pt modelId="{D1184398-7D60-43CF-AC6E-F2F33652B570}" type="pres">
      <dgm:prSet presAssocID="{2661377D-06F2-4752-9564-469AADC8D90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EB2F1E3-3DB6-4077-BC4F-EE18CDF8D98B}" type="pres">
      <dgm:prSet presAssocID="{2661377D-06F2-4752-9564-469AADC8D90C}" presName="spaceRect" presStyleCnt="0"/>
      <dgm:spPr/>
    </dgm:pt>
    <dgm:pt modelId="{ADA6DE80-1E98-4DF2-9AC9-560BD6007288}" type="pres">
      <dgm:prSet presAssocID="{2661377D-06F2-4752-9564-469AADC8D90C}" presName="textRect" presStyleLbl="revTx" presStyleIdx="0" presStyleCnt="4">
        <dgm:presLayoutVars>
          <dgm:chMax val="1"/>
          <dgm:chPref val="1"/>
        </dgm:presLayoutVars>
      </dgm:prSet>
      <dgm:spPr/>
    </dgm:pt>
    <dgm:pt modelId="{F9AEF3E1-6067-42C2-93FF-54A946F48A5D}" type="pres">
      <dgm:prSet presAssocID="{B067EE10-4D6F-4C9A-A292-A3143E56A56D}" presName="sibTrans" presStyleCnt="0"/>
      <dgm:spPr/>
    </dgm:pt>
    <dgm:pt modelId="{2868BC8A-DFDB-496C-9E9E-9BF5340B82C0}" type="pres">
      <dgm:prSet presAssocID="{B0252358-E079-4D82-BDFB-7FB3916C010C}" presName="compNode" presStyleCnt="0"/>
      <dgm:spPr/>
    </dgm:pt>
    <dgm:pt modelId="{A939EAB1-8AD9-4D9D-995E-A38801624CE8}" type="pres">
      <dgm:prSet presAssocID="{B0252358-E079-4D82-BDFB-7FB3916C010C}" presName="iconBgRect" presStyleLbl="bgShp" presStyleIdx="1" presStyleCnt="4"/>
      <dgm:spPr/>
    </dgm:pt>
    <dgm:pt modelId="{60268DB0-7773-4133-B5E4-BC39A5DB3166}" type="pres">
      <dgm:prSet presAssocID="{B0252358-E079-4D82-BDFB-7FB3916C01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007D3645-3F55-4028-B5B9-6FE6C6A333B1}" type="pres">
      <dgm:prSet presAssocID="{B0252358-E079-4D82-BDFB-7FB3916C010C}" presName="spaceRect" presStyleCnt="0"/>
      <dgm:spPr/>
    </dgm:pt>
    <dgm:pt modelId="{F40D1E40-25CD-4B29-B19E-BBA95FB6CF8C}" type="pres">
      <dgm:prSet presAssocID="{B0252358-E079-4D82-BDFB-7FB3916C010C}" presName="textRect" presStyleLbl="revTx" presStyleIdx="1" presStyleCnt="4">
        <dgm:presLayoutVars>
          <dgm:chMax val="1"/>
          <dgm:chPref val="1"/>
        </dgm:presLayoutVars>
      </dgm:prSet>
      <dgm:spPr/>
    </dgm:pt>
    <dgm:pt modelId="{F2D8FEB8-AD31-4178-94CE-351690F69F56}" type="pres">
      <dgm:prSet presAssocID="{D1B9C6AC-8EE0-4B45-97DE-9E4EBE5A0CEE}" presName="sibTrans" presStyleCnt="0"/>
      <dgm:spPr/>
    </dgm:pt>
    <dgm:pt modelId="{8B795C4D-B582-4F28-AA92-D45E6BFCCD65}" type="pres">
      <dgm:prSet presAssocID="{A583545A-4004-45C4-B2AC-E0767A927BB2}" presName="compNode" presStyleCnt="0"/>
      <dgm:spPr/>
    </dgm:pt>
    <dgm:pt modelId="{BEA5797D-F10C-44CE-A1EF-670C2288E44F}" type="pres">
      <dgm:prSet presAssocID="{A583545A-4004-45C4-B2AC-E0767A927BB2}" presName="iconBgRect" presStyleLbl="bgShp" presStyleIdx="2" presStyleCnt="4"/>
      <dgm:spPr/>
    </dgm:pt>
    <dgm:pt modelId="{6D1E976F-ECA7-4A89-B15B-4DE817FFBB68}" type="pres">
      <dgm:prSet presAssocID="{A583545A-4004-45C4-B2AC-E0767A927BB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63C1CFF-A8FF-4100-A797-C3DB42FB7D5F}" type="pres">
      <dgm:prSet presAssocID="{A583545A-4004-45C4-B2AC-E0767A927BB2}" presName="spaceRect" presStyleCnt="0"/>
      <dgm:spPr/>
    </dgm:pt>
    <dgm:pt modelId="{18C68201-2CC2-4249-9E32-65D72E4C864C}" type="pres">
      <dgm:prSet presAssocID="{A583545A-4004-45C4-B2AC-E0767A927BB2}" presName="textRect" presStyleLbl="revTx" presStyleIdx="2" presStyleCnt="4">
        <dgm:presLayoutVars>
          <dgm:chMax val="1"/>
          <dgm:chPref val="1"/>
        </dgm:presLayoutVars>
      </dgm:prSet>
      <dgm:spPr/>
    </dgm:pt>
    <dgm:pt modelId="{85A17591-1879-4403-B091-4D7A3C4984FC}" type="pres">
      <dgm:prSet presAssocID="{A24ECBE2-760A-40FA-9011-D4A343F23630}" presName="sibTrans" presStyleCnt="0"/>
      <dgm:spPr/>
    </dgm:pt>
    <dgm:pt modelId="{C500F018-A8BD-4453-99D1-746ED1EA2C89}" type="pres">
      <dgm:prSet presAssocID="{DFFCBBBA-044C-41E8-AD8E-2E04EC788B25}" presName="compNode" presStyleCnt="0"/>
      <dgm:spPr/>
    </dgm:pt>
    <dgm:pt modelId="{F449EB91-AAB9-411B-9383-E1A31FF1133B}" type="pres">
      <dgm:prSet presAssocID="{DFFCBBBA-044C-41E8-AD8E-2E04EC788B25}" presName="iconBgRect" presStyleLbl="bgShp" presStyleIdx="3" presStyleCnt="4"/>
      <dgm:spPr/>
    </dgm:pt>
    <dgm:pt modelId="{09963583-7F9D-4DCE-96B4-E460144235A2}" type="pres">
      <dgm:prSet presAssocID="{DFFCBBBA-044C-41E8-AD8E-2E04EC788B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E6A41D16-8640-455B-AE6C-42F7A95DE60C}" type="pres">
      <dgm:prSet presAssocID="{DFFCBBBA-044C-41E8-AD8E-2E04EC788B25}" presName="spaceRect" presStyleCnt="0"/>
      <dgm:spPr/>
    </dgm:pt>
    <dgm:pt modelId="{82D77055-015F-4CDD-99FE-F3D65149DE4B}" type="pres">
      <dgm:prSet presAssocID="{DFFCBBBA-044C-41E8-AD8E-2E04EC788B2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3459D58-E1E1-4BEA-BB8B-D3872C329F72}" srcId="{72E6744D-CE85-4643-A99B-93CAF63E95E6}" destId="{B0252358-E079-4D82-BDFB-7FB3916C010C}" srcOrd="1" destOrd="0" parTransId="{D44C8EBD-5A37-4549-A9F3-420E3B39D764}" sibTransId="{D1B9C6AC-8EE0-4B45-97DE-9E4EBE5A0CEE}"/>
    <dgm:cxn modelId="{EF412262-0715-5B45-AE3F-96887991152D}" type="presOf" srcId="{2661377D-06F2-4752-9564-469AADC8D90C}" destId="{ADA6DE80-1E98-4DF2-9AC9-560BD6007288}" srcOrd="0" destOrd="0" presId="urn:microsoft.com/office/officeart/2018/5/layout/IconCircleLabelList"/>
    <dgm:cxn modelId="{91573C72-031C-4240-9DCF-B372177EB928}" type="presOf" srcId="{72E6744D-CE85-4643-A99B-93CAF63E95E6}" destId="{767E9AA1-033C-4111-80F1-6BBB881CFF05}" srcOrd="0" destOrd="0" presId="urn:microsoft.com/office/officeart/2018/5/layout/IconCircleLabelList"/>
    <dgm:cxn modelId="{DACDD987-3C62-1C44-80A0-158DC5838680}" type="presOf" srcId="{B0252358-E079-4D82-BDFB-7FB3916C010C}" destId="{F40D1E40-25CD-4B29-B19E-BBA95FB6CF8C}" srcOrd="0" destOrd="0" presId="urn:microsoft.com/office/officeart/2018/5/layout/IconCircleLabelList"/>
    <dgm:cxn modelId="{6269B091-A831-4BA9-A229-84CEBEA432E0}" srcId="{72E6744D-CE85-4643-A99B-93CAF63E95E6}" destId="{A583545A-4004-45C4-B2AC-E0767A927BB2}" srcOrd="2" destOrd="0" parTransId="{162A1286-F27E-4140-8A31-3722D40E34A8}" sibTransId="{A24ECBE2-760A-40FA-9011-D4A343F23630}"/>
    <dgm:cxn modelId="{5C3F4AAD-85CD-B141-9593-9748565BFDE6}" type="presOf" srcId="{A583545A-4004-45C4-B2AC-E0767A927BB2}" destId="{18C68201-2CC2-4249-9E32-65D72E4C864C}" srcOrd="0" destOrd="0" presId="urn:microsoft.com/office/officeart/2018/5/layout/IconCircleLabelList"/>
    <dgm:cxn modelId="{CE3D32B4-DCB9-42E8-A7F9-803E40493672}" srcId="{72E6744D-CE85-4643-A99B-93CAF63E95E6}" destId="{DFFCBBBA-044C-41E8-AD8E-2E04EC788B25}" srcOrd="3" destOrd="0" parTransId="{F29849F9-345D-4963-98AB-61EEE6012516}" sibTransId="{CC9FC1E5-7083-4999-B595-1EF64694D953}"/>
    <dgm:cxn modelId="{0D2A6FE3-E628-B34E-AA27-11E6EA2DFEC6}" type="presOf" srcId="{DFFCBBBA-044C-41E8-AD8E-2E04EC788B25}" destId="{82D77055-015F-4CDD-99FE-F3D65149DE4B}" srcOrd="0" destOrd="0" presId="urn:microsoft.com/office/officeart/2018/5/layout/IconCircleLabelList"/>
    <dgm:cxn modelId="{F53BCDE7-CB3E-4B4D-AFA4-46CB28C8121C}" srcId="{72E6744D-CE85-4643-A99B-93CAF63E95E6}" destId="{2661377D-06F2-4752-9564-469AADC8D90C}" srcOrd="0" destOrd="0" parTransId="{7AB71793-E2E1-4084-8EAB-9D2C741EB5D3}" sibTransId="{B067EE10-4D6F-4C9A-A292-A3143E56A56D}"/>
    <dgm:cxn modelId="{C8D91BB9-9AB7-FE47-A990-2A688471EA0B}" type="presParOf" srcId="{767E9AA1-033C-4111-80F1-6BBB881CFF05}" destId="{C1935217-5207-4A01-B90C-57BEE8F818F7}" srcOrd="0" destOrd="0" presId="urn:microsoft.com/office/officeart/2018/5/layout/IconCircleLabelList"/>
    <dgm:cxn modelId="{15A4DFFD-1C7D-8943-9467-BA578B20674F}" type="presParOf" srcId="{C1935217-5207-4A01-B90C-57BEE8F818F7}" destId="{A6DC189E-260E-45BC-B39E-14120866AACF}" srcOrd="0" destOrd="0" presId="urn:microsoft.com/office/officeart/2018/5/layout/IconCircleLabelList"/>
    <dgm:cxn modelId="{97ED66D8-1D9C-1245-8A93-F8988F082C70}" type="presParOf" srcId="{C1935217-5207-4A01-B90C-57BEE8F818F7}" destId="{D1184398-7D60-43CF-AC6E-F2F33652B570}" srcOrd="1" destOrd="0" presId="urn:microsoft.com/office/officeart/2018/5/layout/IconCircleLabelList"/>
    <dgm:cxn modelId="{017DC971-328F-DB48-B3C5-B34D294A485A}" type="presParOf" srcId="{C1935217-5207-4A01-B90C-57BEE8F818F7}" destId="{1EB2F1E3-3DB6-4077-BC4F-EE18CDF8D98B}" srcOrd="2" destOrd="0" presId="urn:microsoft.com/office/officeart/2018/5/layout/IconCircleLabelList"/>
    <dgm:cxn modelId="{47CA48FE-5E36-584D-9843-40FFB367328B}" type="presParOf" srcId="{C1935217-5207-4A01-B90C-57BEE8F818F7}" destId="{ADA6DE80-1E98-4DF2-9AC9-560BD6007288}" srcOrd="3" destOrd="0" presId="urn:microsoft.com/office/officeart/2018/5/layout/IconCircleLabelList"/>
    <dgm:cxn modelId="{830F4FEC-A03C-EC42-9102-17DF5AB6EB98}" type="presParOf" srcId="{767E9AA1-033C-4111-80F1-6BBB881CFF05}" destId="{F9AEF3E1-6067-42C2-93FF-54A946F48A5D}" srcOrd="1" destOrd="0" presId="urn:microsoft.com/office/officeart/2018/5/layout/IconCircleLabelList"/>
    <dgm:cxn modelId="{0629B40F-4898-8E46-A7A8-2DCA65B2B00D}" type="presParOf" srcId="{767E9AA1-033C-4111-80F1-6BBB881CFF05}" destId="{2868BC8A-DFDB-496C-9E9E-9BF5340B82C0}" srcOrd="2" destOrd="0" presId="urn:microsoft.com/office/officeart/2018/5/layout/IconCircleLabelList"/>
    <dgm:cxn modelId="{12184CEB-6BD9-D24F-B387-6FA94C95FF6B}" type="presParOf" srcId="{2868BC8A-DFDB-496C-9E9E-9BF5340B82C0}" destId="{A939EAB1-8AD9-4D9D-995E-A38801624CE8}" srcOrd="0" destOrd="0" presId="urn:microsoft.com/office/officeart/2018/5/layout/IconCircleLabelList"/>
    <dgm:cxn modelId="{D8811DFA-6D58-A440-9C23-EF6B916BBEEB}" type="presParOf" srcId="{2868BC8A-DFDB-496C-9E9E-9BF5340B82C0}" destId="{60268DB0-7773-4133-B5E4-BC39A5DB3166}" srcOrd="1" destOrd="0" presId="urn:microsoft.com/office/officeart/2018/5/layout/IconCircleLabelList"/>
    <dgm:cxn modelId="{BCEDD013-C867-A44C-B101-41109500CFE3}" type="presParOf" srcId="{2868BC8A-DFDB-496C-9E9E-9BF5340B82C0}" destId="{007D3645-3F55-4028-B5B9-6FE6C6A333B1}" srcOrd="2" destOrd="0" presId="urn:microsoft.com/office/officeart/2018/5/layout/IconCircleLabelList"/>
    <dgm:cxn modelId="{FD50BF6E-843C-584C-B2C7-F4BBA02DF6F8}" type="presParOf" srcId="{2868BC8A-DFDB-496C-9E9E-9BF5340B82C0}" destId="{F40D1E40-25CD-4B29-B19E-BBA95FB6CF8C}" srcOrd="3" destOrd="0" presId="urn:microsoft.com/office/officeart/2018/5/layout/IconCircleLabelList"/>
    <dgm:cxn modelId="{6DB73A04-9D14-E444-A962-75B30324716A}" type="presParOf" srcId="{767E9AA1-033C-4111-80F1-6BBB881CFF05}" destId="{F2D8FEB8-AD31-4178-94CE-351690F69F56}" srcOrd="3" destOrd="0" presId="urn:microsoft.com/office/officeart/2018/5/layout/IconCircleLabelList"/>
    <dgm:cxn modelId="{CDB88F1C-EB96-5A40-AF71-014B80889BDC}" type="presParOf" srcId="{767E9AA1-033C-4111-80F1-6BBB881CFF05}" destId="{8B795C4D-B582-4F28-AA92-D45E6BFCCD65}" srcOrd="4" destOrd="0" presId="urn:microsoft.com/office/officeart/2018/5/layout/IconCircleLabelList"/>
    <dgm:cxn modelId="{F84AFC99-44F9-ED4C-BFCC-853F3D12D1E4}" type="presParOf" srcId="{8B795C4D-B582-4F28-AA92-D45E6BFCCD65}" destId="{BEA5797D-F10C-44CE-A1EF-670C2288E44F}" srcOrd="0" destOrd="0" presId="urn:microsoft.com/office/officeart/2018/5/layout/IconCircleLabelList"/>
    <dgm:cxn modelId="{C4DA82DF-953E-5D4E-9452-12ACCA63BC38}" type="presParOf" srcId="{8B795C4D-B582-4F28-AA92-D45E6BFCCD65}" destId="{6D1E976F-ECA7-4A89-B15B-4DE817FFBB68}" srcOrd="1" destOrd="0" presId="urn:microsoft.com/office/officeart/2018/5/layout/IconCircleLabelList"/>
    <dgm:cxn modelId="{6EDBCB1F-E038-D441-ACA3-9DE8ECC703B0}" type="presParOf" srcId="{8B795C4D-B582-4F28-AA92-D45E6BFCCD65}" destId="{963C1CFF-A8FF-4100-A797-C3DB42FB7D5F}" srcOrd="2" destOrd="0" presId="urn:microsoft.com/office/officeart/2018/5/layout/IconCircleLabelList"/>
    <dgm:cxn modelId="{58BEB886-D22A-2742-B0AF-2BDB29984FF9}" type="presParOf" srcId="{8B795C4D-B582-4F28-AA92-D45E6BFCCD65}" destId="{18C68201-2CC2-4249-9E32-65D72E4C864C}" srcOrd="3" destOrd="0" presId="urn:microsoft.com/office/officeart/2018/5/layout/IconCircleLabelList"/>
    <dgm:cxn modelId="{827952E8-8780-BF49-AE83-9AF9C13FAD59}" type="presParOf" srcId="{767E9AA1-033C-4111-80F1-6BBB881CFF05}" destId="{85A17591-1879-4403-B091-4D7A3C4984FC}" srcOrd="5" destOrd="0" presId="urn:microsoft.com/office/officeart/2018/5/layout/IconCircleLabelList"/>
    <dgm:cxn modelId="{D38EE8D8-0C42-2B47-A9B9-CA240359676D}" type="presParOf" srcId="{767E9AA1-033C-4111-80F1-6BBB881CFF05}" destId="{C500F018-A8BD-4453-99D1-746ED1EA2C89}" srcOrd="6" destOrd="0" presId="urn:microsoft.com/office/officeart/2018/5/layout/IconCircleLabelList"/>
    <dgm:cxn modelId="{112ED888-2C6B-CE42-BC3A-209FB7EA4680}" type="presParOf" srcId="{C500F018-A8BD-4453-99D1-746ED1EA2C89}" destId="{F449EB91-AAB9-411B-9383-E1A31FF1133B}" srcOrd="0" destOrd="0" presId="urn:microsoft.com/office/officeart/2018/5/layout/IconCircleLabelList"/>
    <dgm:cxn modelId="{6E470780-1675-4947-AAF5-7B5B8741ABA3}" type="presParOf" srcId="{C500F018-A8BD-4453-99D1-746ED1EA2C89}" destId="{09963583-7F9D-4DCE-96B4-E460144235A2}" srcOrd="1" destOrd="0" presId="urn:microsoft.com/office/officeart/2018/5/layout/IconCircleLabelList"/>
    <dgm:cxn modelId="{5F157862-DFC9-474A-9BEB-2AB2CA1A9CC7}" type="presParOf" srcId="{C500F018-A8BD-4453-99D1-746ED1EA2C89}" destId="{E6A41D16-8640-455B-AE6C-42F7A95DE60C}" srcOrd="2" destOrd="0" presId="urn:microsoft.com/office/officeart/2018/5/layout/IconCircleLabelList"/>
    <dgm:cxn modelId="{DAB58C76-64F1-534A-A4EB-1A718366E33F}" type="presParOf" srcId="{C500F018-A8BD-4453-99D1-746ED1EA2C89}" destId="{82D77055-015F-4CDD-99FE-F3D65149DE4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84C9D9-4DCD-458D-937A-F121A0F55E37}" type="doc">
      <dgm:prSet loTypeId="urn:microsoft.com/office/officeart/2005/8/layout/vList5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3358904-3665-4445-8F72-0F5537ABEFFE}">
      <dgm:prSet custT="1"/>
      <dgm:spPr/>
      <dgm:t>
        <a:bodyPr/>
        <a:lstStyle/>
        <a:p>
          <a:r>
            <a:rPr lang="en-US" sz="4000" dirty="0"/>
            <a:t>Rule-based optimizer </a:t>
          </a:r>
        </a:p>
      </dgm:t>
    </dgm:pt>
    <dgm:pt modelId="{7EF66EB1-10AB-4969-85B3-7C1806C70E67}" type="parTrans" cxnId="{570D5C10-D86D-4678-9887-2C87C5C948B6}">
      <dgm:prSet/>
      <dgm:spPr/>
      <dgm:t>
        <a:bodyPr/>
        <a:lstStyle/>
        <a:p>
          <a:endParaRPr lang="en-US"/>
        </a:p>
      </dgm:t>
    </dgm:pt>
    <dgm:pt modelId="{9A7E0BEC-AEBD-48F1-9FAB-AA0BE297F284}" type="sibTrans" cxnId="{570D5C10-D86D-4678-9887-2C87C5C948B6}">
      <dgm:prSet/>
      <dgm:spPr/>
      <dgm:t>
        <a:bodyPr/>
        <a:lstStyle/>
        <a:p>
          <a:endParaRPr lang="en-US"/>
        </a:p>
      </dgm:t>
    </dgm:pt>
    <dgm:pt modelId="{CC6C994F-0268-48EB-A1F9-13E5DC5BD905}">
      <dgm:prSet custT="1"/>
      <dgm:spPr/>
      <dgm:t>
        <a:bodyPr/>
        <a:lstStyle/>
        <a:p>
          <a:r>
            <a:rPr lang="en-US" sz="2000" dirty="0"/>
            <a:t>From transformations to logical plans/stage graph</a:t>
          </a:r>
        </a:p>
      </dgm:t>
    </dgm:pt>
    <dgm:pt modelId="{C15C9ED6-8700-4A2C-954D-199817D7C346}" type="parTrans" cxnId="{31BCF0D1-6261-4E3F-AA3B-5EDE544011CF}">
      <dgm:prSet/>
      <dgm:spPr/>
      <dgm:t>
        <a:bodyPr/>
        <a:lstStyle/>
        <a:p>
          <a:endParaRPr lang="en-US"/>
        </a:p>
      </dgm:t>
    </dgm:pt>
    <dgm:pt modelId="{1E2E9AE4-6B23-42B8-9C13-FCEF4D56C1BA}" type="sibTrans" cxnId="{31BCF0D1-6261-4E3F-AA3B-5EDE544011CF}">
      <dgm:prSet/>
      <dgm:spPr/>
      <dgm:t>
        <a:bodyPr/>
        <a:lstStyle/>
        <a:p>
          <a:endParaRPr lang="en-US"/>
        </a:p>
      </dgm:t>
    </dgm:pt>
    <dgm:pt modelId="{56ABBF20-1516-4BB6-B9C1-EFBB4940F0A9}">
      <dgm:prSet custT="1"/>
      <dgm:spPr/>
      <dgm:t>
        <a:bodyPr/>
        <a:lstStyle/>
        <a:p>
          <a:r>
            <a:rPr lang="en-US" sz="4000" dirty="0"/>
            <a:t>Model plan Compiler</a:t>
          </a:r>
        </a:p>
      </dgm:t>
    </dgm:pt>
    <dgm:pt modelId="{C65FCC10-EBA6-4293-BC3E-154E5214E519}" type="parTrans" cxnId="{2DD17870-DE70-4143-AE15-3003C95D2B7F}">
      <dgm:prSet/>
      <dgm:spPr/>
      <dgm:t>
        <a:bodyPr/>
        <a:lstStyle/>
        <a:p>
          <a:endParaRPr lang="en-US"/>
        </a:p>
      </dgm:t>
    </dgm:pt>
    <dgm:pt modelId="{9958661A-BDBF-4D5E-9F93-DB3A7228043E}" type="sibTrans" cxnId="{2DD17870-DE70-4143-AE15-3003C95D2B7F}">
      <dgm:prSet/>
      <dgm:spPr/>
      <dgm:t>
        <a:bodyPr/>
        <a:lstStyle/>
        <a:p>
          <a:endParaRPr lang="en-US"/>
        </a:p>
      </dgm:t>
    </dgm:pt>
    <dgm:pt modelId="{E15CE78C-9568-4838-923F-392F4BDD57AB}">
      <dgm:prSet custT="1"/>
      <dgm:spPr/>
      <dgm:t>
        <a:bodyPr/>
        <a:lstStyle/>
        <a:p>
          <a:r>
            <a:rPr lang="en-US" sz="2000" dirty="0"/>
            <a:t>From logical stages to physical stages(1 to n mapping)</a:t>
          </a:r>
        </a:p>
      </dgm:t>
    </dgm:pt>
    <dgm:pt modelId="{5E346E60-B4F1-4BE3-97E6-6A32A52AA90E}" type="parTrans" cxnId="{EFBE192D-522D-4E63-B2CE-CD7D14515086}">
      <dgm:prSet/>
      <dgm:spPr/>
      <dgm:t>
        <a:bodyPr/>
        <a:lstStyle/>
        <a:p>
          <a:endParaRPr lang="en-US"/>
        </a:p>
      </dgm:t>
    </dgm:pt>
    <dgm:pt modelId="{6D004DCF-C864-4944-B827-310256BF0F91}" type="sibTrans" cxnId="{EFBE192D-522D-4E63-B2CE-CD7D14515086}">
      <dgm:prSet/>
      <dgm:spPr/>
      <dgm:t>
        <a:bodyPr/>
        <a:lstStyle/>
        <a:p>
          <a:endParaRPr lang="en-US"/>
        </a:p>
      </dgm:t>
    </dgm:pt>
    <dgm:pt modelId="{541B70DD-7817-4C76-B90C-802F22CBD57F}">
      <dgm:prSet custT="1"/>
      <dgm:spPr/>
      <dgm:t>
        <a:bodyPr/>
        <a:lstStyle/>
        <a:p>
          <a:r>
            <a:rPr lang="en-US" sz="2000" dirty="0"/>
            <a:t>AOT-compilation</a:t>
          </a:r>
        </a:p>
      </dgm:t>
    </dgm:pt>
    <dgm:pt modelId="{A255CE95-46AA-44E1-8569-94131B1FEFA7}" type="parTrans" cxnId="{9652CAE9-5419-4C71-AE9C-C6E79D86F2B9}">
      <dgm:prSet/>
      <dgm:spPr/>
      <dgm:t>
        <a:bodyPr/>
        <a:lstStyle/>
        <a:p>
          <a:endParaRPr lang="en-US"/>
        </a:p>
      </dgm:t>
    </dgm:pt>
    <dgm:pt modelId="{05962B24-43F8-42D3-9073-6B9DDC268D95}" type="sibTrans" cxnId="{9652CAE9-5419-4C71-AE9C-C6E79D86F2B9}">
      <dgm:prSet/>
      <dgm:spPr/>
      <dgm:t>
        <a:bodyPr/>
        <a:lstStyle/>
        <a:p>
          <a:endParaRPr lang="en-US"/>
        </a:p>
      </dgm:t>
    </dgm:pt>
    <dgm:pt modelId="{018DA23F-1540-BA49-A9C4-03CE92514D9C}" type="pres">
      <dgm:prSet presAssocID="{8184C9D9-4DCD-458D-937A-F121A0F55E37}" presName="Name0" presStyleCnt="0">
        <dgm:presLayoutVars>
          <dgm:dir/>
          <dgm:animLvl val="lvl"/>
          <dgm:resizeHandles val="exact"/>
        </dgm:presLayoutVars>
      </dgm:prSet>
      <dgm:spPr/>
    </dgm:pt>
    <dgm:pt modelId="{0FA19382-9D9F-AF45-B02F-CA8092C44898}" type="pres">
      <dgm:prSet presAssocID="{C3358904-3665-4445-8F72-0F5537ABEFFE}" presName="linNode" presStyleCnt="0"/>
      <dgm:spPr/>
    </dgm:pt>
    <dgm:pt modelId="{CC2DB20D-95EC-3940-872F-941E4B7142D2}" type="pres">
      <dgm:prSet presAssocID="{C3358904-3665-4445-8F72-0F5537ABEFFE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F9046B02-E460-F546-9BCE-12B07F32967C}" type="pres">
      <dgm:prSet presAssocID="{C3358904-3665-4445-8F72-0F5537ABEFFE}" presName="descendantText" presStyleLbl="alignAccFollowNode1" presStyleIdx="0" presStyleCnt="2">
        <dgm:presLayoutVars>
          <dgm:bulletEnabled val="1"/>
        </dgm:presLayoutVars>
      </dgm:prSet>
      <dgm:spPr/>
    </dgm:pt>
    <dgm:pt modelId="{48E5BF2D-15FE-AB41-A447-C077BED86A09}" type="pres">
      <dgm:prSet presAssocID="{9A7E0BEC-AEBD-48F1-9FAB-AA0BE297F284}" presName="sp" presStyleCnt="0"/>
      <dgm:spPr/>
    </dgm:pt>
    <dgm:pt modelId="{86265E01-733A-F44A-8622-8608EB84199E}" type="pres">
      <dgm:prSet presAssocID="{56ABBF20-1516-4BB6-B9C1-EFBB4940F0A9}" presName="linNode" presStyleCnt="0"/>
      <dgm:spPr/>
    </dgm:pt>
    <dgm:pt modelId="{BA7CEB61-F758-2D4B-97B9-6AB8228151DC}" type="pres">
      <dgm:prSet presAssocID="{56ABBF20-1516-4BB6-B9C1-EFBB4940F0A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2FD727CE-DBF7-0A4E-ACEF-A30C72222061}" type="pres">
      <dgm:prSet presAssocID="{56ABBF20-1516-4BB6-B9C1-EFBB4940F0A9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70D5C10-D86D-4678-9887-2C87C5C948B6}" srcId="{8184C9D9-4DCD-458D-937A-F121A0F55E37}" destId="{C3358904-3665-4445-8F72-0F5537ABEFFE}" srcOrd="0" destOrd="0" parTransId="{7EF66EB1-10AB-4969-85B3-7C1806C70E67}" sibTransId="{9A7E0BEC-AEBD-48F1-9FAB-AA0BE297F284}"/>
    <dgm:cxn modelId="{28C2EE2A-77B6-3046-982E-AC58154838EA}" type="presOf" srcId="{541B70DD-7817-4C76-B90C-802F22CBD57F}" destId="{2FD727CE-DBF7-0A4E-ACEF-A30C72222061}" srcOrd="0" destOrd="1" presId="urn:microsoft.com/office/officeart/2005/8/layout/vList5"/>
    <dgm:cxn modelId="{EFBE192D-522D-4E63-B2CE-CD7D14515086}" srcId="{56ABBF20-1516-4BB6-B9C1-EFBB4940F0A9}" destId="{E15CE78C-9568-4838-923F-392F4BDD57AB}" srcOrd="0" destOrd="0" parTransId="{5E346E60-B4F1-4BE3-97E6-6A32A52AA90E}" sibTransId="{6D004DCF-C864-4944-B827-310256BF0F91}"/>
    <dgm:cxn modelId="{2DD17870-DE70-4143-AE15-3003C95D2B7F}" srcId="{8184C9D9-4DCD-458D-937A-F121A0F55E37}" destId="{56ABBF20-1516-4BB6-B9C1-EFBB4940F0A9}" srcOrd="1" destOrd="0" parTransId="{C65FCC10-EBA6-4293-BC3E-154E5214E519}" sibTransId="{9958661A-BDBF-4D5E-9F93-DB3A7228043E}"/>
    <dgm:cxn modelId="{672D418C-E8D9-BB45-BF4C-8315359890EA}" type="presOf" srcId="{E15CE78C-9568-4838-923F-392F4BDD57AB}" destId="{2FD727CE-DBF7-0A4E-ACEF-A30C72222061}" srcOrd="0" destOrd="0" presId="urn:microsoft.com/office/officeart/2005/8/layout/vList5"/>
    <dgm:cxn modelId="{D931E692-57CC-B740-8997-2130573AFCE6}" type="presOf" srcId="{C3358904-3665-4445-8F72-0F5537ABEFFE}" destId="{CC2DB20D-95EC-3940-872F-941E4B7142D2}" srcOrd="0" destOrd="0" presId="urn:microsoft.com/office/officeart/2005/8/layout/vList5"/>
    <dgm:cxn modelId="{00DAEEA3-689C-0B41-9226-10F1FA8D20E7}" type="presOf" srcId="{CC6C994F-0268-48EB-A1F9-13E5DC5BD905}" destId="{F9046B02-E460-F546-9BCE-12B07F32967C}" srcOrd="0" destOrd="0" presId="urn:microsoft.com/office/officeart/2005/8/layout/vList5"/>
    <dgm:cxn modelId="{3F61E7A7-4497-894A-A18B-18AA8F641448}" type="presOf" srcId="{8184C9D9-4DCD-458D-937A-F121A0F55E37}" destId="{018DA23F-1540-BA49-A9C4-03CE92514D9C}" srcOrd="0" destOrd="0" presId="urn:microsoft.com/office/officeart/2005/8/layout/vList5"/>
    <dgm:cxn modelId="{31BCF0D1-6261-4E3F-AA3B-5EDE544011CF}" srcId="{C3358904-3665-4445-8F72-0F5537ABEFFE}" destId="{CC6C994F-0268-48EB-A1F9-13E5DC5BD905}" srcOrd="0" destOrd="0" parTransId="{C15C9ED6-8700-4A2C-954D-199817D7C346}" sibTransId="{1E2E9AE4-6B23-42B8-9C13-FCEF4D56C1BA}"/>
    <dgm:cxn modelId="{B4134BE3-22F1-464C-A3BE-73F2000E43A1}" type="presOf" srcId="{56ABBF20-1516-4BB6-B9C1-EFBB4940F0A9}" destId="{BA7CEB61-F758-2D4B-97B9-6AB8228151DC}" srcOrd="0" destOrd="0" presId="urn:microsoft.com/office/officeart/2005/8/layout/vList5"/>
    <dgm:cxn modelId="{9652CAE9-5419-4C71-AE9C-C6E79D86F2B9}" srcId="{56ABBF20-1516-4BB6-B9C1-EFBB4940F0A9}" destId="{541B70DD-7817-4C76-B90C-802F22CBD57F}" srcOrd="1" destOrd="0" parTransId="{A255CE95-46AA-44E1-8569-94131B1FEFA7}" sibTransId="{05962B24-43F8-42D3-9073-6B9DDC268D95}"/>
    <dgm:cxn modelId="{496B0EA4-B662-8E4E-92CA-885FD09346F6}" type="presParOf" srcId="{018DA23F-1540-BA49-A9C4-03CE92514D9C}" destId="{0FA19382-9D9F-AF45-B02F-CA8092C44898}" srcOrd="0" destOrd="0" presId="urn:microsoft.com/office/officeart/2005/8/layout/vList5"/>
    <dgm:cxn modelId="{5474F1BD-B984-5643-BB6D-B9C5C194789B}" type="presParOf" srcId="{0FA19382-9D9F-AF45-B02F-CA8092C44898}" destId="{CC2DB20D-95EC-3940-872F-941E4B7142D2}" srcOrd="0" destOrd="0" presId="urn:microsoft.com/office/officeart/2005/8/layout/vList5"/>
    <dgm:cxn modelId="{AB214868-5D2E-734C-9E89-D332A3D2B031}" type="presParOf" srcId="{0FA19382-9D9F-AF45-B02F-CA8092C44898}" destId="{F9046B02-E460-F546-9BCE-12B07F32967C}" srcOrd="1" destOrd="0" presId="urn:microsoft.com/office/officeart/2005/8/layout/vList5"/>
    <dgm:cxn modelId="{207C3A24-5725-EE4C-8E1A-F0A7710C532D}" type="presParOf" srcId="{018DA23F-1540-BA49-A9C4-03CE92514D9C}" destId="{48E5BF2D-15FE-AB41-A447-C077BED86A09}" srcOrd="1" destOrd="0" presId="urn:microsoft.com/office/officeart/2005/8/layout/vList5"/>
    <dgm:cxn modelId="{642290B7-1704-5249-A0F4-A8373687A54F}" type="presParOf" srcId="{018DA23F-1540-BA49-A9C4-03CE92514D9C}" destId="{86265E01-733A-F44A-8622-8608EB84199E}" srcOrd="2" destOrd="0" presId="urn:microsoft.com/office/officeart/2005/8/layout/vList5"/>
    <dgm:cxn modelId="{9558CBCD-69B5-6E41-8F46-3E2B75F2B3AA}" type="presParOf" srcId="{86265E01-733A-F44A-8622-8608EB84199E}" destId="{BA7CEB61-F758-2D4B-97B9-6AB8228151DC}" srcOrd="0" destOrd="0" presId="urn:microsoft.com/office/officeart/2005/8/layout/vList5"/>
    <dgm:cxn modelId="{48B0E359-7E19-F946-95F5-7E4D60D04E37}" type="presParOf" srcId="{86265E01-733A-F44A-8622-8608EB84199E}" destId="{2FD727CE-DBF7-0A4E-ACEF-A30C7222206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B4C8AD-B2B4-41C2-A6A8-D75414305497}" type="doc">
      <dgm:prSet loTypeId="urn:microsoft.com/office/officeart/2018/5/layout/IconLeafLabelList" loCatId="icon" qsTypeId="urn:microsoft.com/office/officeart/2005/8/quickstyle/simple4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14910AB9-FBB7-409A-B9C1-9995B430E269}">
      <dgm:prSet/>
      <dgm:spPr/>
      <dgm:t>
        <a:bodyPr/>
        <a:lstStyle/>
        <a:p>
          <a:pPr>
            <a:defRPr cap="all"/>
          </a:pPr>
          <a:r>
            <a:rPr lang="en-US"/>
            <a:t>Initialization: Register vector and thread pools for execution </a:t>
          </a:r>
        </a:p>
      </dgm:t>
    </dgm:pt>
    <dgm:pt modelId="{EE6F7144-CAEC-4D24-B30B-033985A7F8F0}" type="parTrans" cxnId="{96E9DF13-1C67-4410-9F08-816EEAAA1726}">
      <dgm:prSet/>
      <dgm:spPr/>
      <dgm:t>
        <a:bodyPr/>
        <a:lstStyle/>
        <a:p>
          <a:endParaRPr lang="en-US"/>
        </a:p>
      </dgm:t>
    </dgm:pt>
    <dgm:pt modelId="{FBDE0E8C-5976-42D5-9D7B-6666E96F9507}" type="sibTrans" cxnId="{96E9DF13-1C67-4410-9F08-816EEAAA1726}">
      <dgm:prSet/>
      <dgm:spPr/>
      <dgm:t>
        <a:bodyPr/>
        <a:lstStyle/>
        <a:p>
          <a:endParaRPr lang="en-US"/>
        </a:p>
      </dgm:t>
    </dgm:pt>
    <dgm:pt modelId="{35010854-214C-494C-B633-E0BE58621602}">
      <dgm:prSet/>
      <dgm:spPr/>
      <dgm:t>
        <a:bodyPr/>
        <a:lstStyle/>
        <a:p>
          <a:pPr>
            <a:defRPr cap="all"/>
          </a:pPr>
          <a:r>
            <a:rPr lang="en-US"/>
            <a:t>Execution: request-response engine / batch engine</a:t>
          </a:r>
        </a:p>
      </dgm:t>
    </dgm:pt>
    <dgm:pt modelId="{98CF01D7-23F0-49B5-8541-151ACB79EFC4}" type="parTrans" cxnId="{A7553118-C884-4BC5-BF21-32D405072879}">
      <dgm:prSet/>
      <dgm:spPr/>
      <dgm:t>
        <a:bodyPr/>
        <a:lstStyle/>
        <a:p>
          <a:endParaRPr lang="en-US"/>
        </a:p>
      </dgm:t>
    </dgm:pt>
    <dgm:pt modelId="{645DEBF0-74E0-4F9A-8E19-ED2385DE82C5}" type="sibTrans" cxnId="{A7553118-C884-4BC5-BF21-32D405072879}">
      <dgm:prSet/>
      <dgm:spPr/>
      <dgm:t>
        <a:bodyPr/>
        <a:lstStyle/>
        <a:p>
          <a:endParaRPr lang="en-US"/>
        </a:p>
      </dgm:t>
    </dgm:pt>
    <dgm:pt modelId="{4C807346-99B8-4E71-9D10-1843CB33BCDA}">
      <dgm:prSet/>
      <dgm:spPr/>
      <dgm:t>
        <a:bodyPr/>
        <a:lstStyle/>
        <a:p>
          <a:pPr>
            <a:defRPr cap="all"/>
          </a:pPr>
          <a:r>
            <a:rPr lang="en-US" dirty="0"/>
            <a:t>Scheduler:  coordinates the execution of multiple stages</a:t>
          </a:r>
        </a:p>
      </dgm:t>
    </dgm:pt>
    <dgm:pt modelId="{A33F165B-399F-46FB-8F67-75646798C77F}" type="parTrans" cxnId="{17EF6EAA-C53C-41FD-8A35-D5D36645F014}">
      <dgm:prSet/>
      <dgm:spPr/>
      <dgm:t>
        <a:bodyPr/>
        <a:lstStyle/>
        <a:p>
          <a:endParaRPr lang="en-US"/>
        </a:p>
      </dgm:t>
    </dgm:pt>
    <dgm:pt modelId="{9317A3E5-0021-4BE4-97F8-EF68D7D41FA4}" type="sibTrans" cxnId="{17EF6EAA-C53C-41FD-8A35-D5D36645F014}">
      <dgm:prSet/>
      <dgm:spPr/>
      <dgm:t>
        <a:bodyPr/>
        <a:lstStyle/>
        <a:p>
          <a:endParaRPr lang="en-US"/>
        </a:p>
      </dgm:t>
    </dgm:pt>
    <dgm:pt modelId="{86657D63-5437-4D5E-9B49-853BAB99744E}" type="pres">
      <dgm:prSet presAssocID="{6CB4C8AD-B2B4-41C2-A6A8-D75414305497}" presName="root" presStyleCnt="0">
        <dgm:presLayoutVars>
          <dgm:dir/>
          <dgm:resizeHandles val="exact"/>
        </dgm:presLayoutVars>
      </dgm:prSet>
      <dgm:spPr/>
    </dgm:pt>
    <dgm:pt modelId="{93B7D3BB-04C5-4794-90EB-1801D3591CFF}" type="pres">
      <dgm:prSet presAssocID="{14910AB9-FBB7-409A-B9C1-9995B430E269}" presName="compNode" presStyleCnt="0"/>
      <dgm:spPr/>
    </dgm:pt>
    <dgm:pt modelId="{BCDEC90C-1542-40B6-9F90-9445ADDA73DA}" type="pres">
      <dgm:prSet presAssocID="{14910AB9-FBB7-409A-B9C1-9995B430E26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84D31FA-2EDC-4BC3-8472-230A899ABA58}" type="pres">
      <dgm:prSet presAssocID="{14910AB9-FBB7-409A-B9C1-9995B430E2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9742669-BB4F-4491-8113-94020BED0BF7}" type="pres">
      <dgm:prSet presAssocID="{14910AB9-FBB7-409A-B9C1-9995B430E269}" presName="spaceRect" presStyleCnt="0"/>
      <dgm:spPr/>
    </dgm:pt>
    <dgm:pt modelId="{83DB8C40-E50E-41FC-8646-3294EE133421}" type="pres">
      <dgm:prSet presAssocID="{14910AB9-FBB7-409A-B9C1-9995B430E269}" presName="textRect" presStyleLbl="revTx" presStyleIdx="0" presStyleCnt="3">
        <dgm:presLayoutVars>
          <dgm:chMax val="1"/>
          <dgm:chPref val="1"/>
        </dgm:presLayoutVars>
      </dgm:prSet>
      <dgm:spPr/>
    </dgm:pt>
    <dgm:pt modelId="{2B3AD261-A054-4D5F-A611-4DEFFABB04D5}" type="pres">
      <dgm:prSet presAssocID="{FBDE0E8C-5976-42D5-9D7B-6666E96F9507}" presName="sibTrans" presStyleCnt="0"/>
      <dgm:spPr/>
    </dgm:pt>
    <dgm:pt modelId="{91247BF4-4A1B-4D22-A5E7-11057AEEA23C}" type="pres">
      <dgm:prSet presAssocID="{35010854-214C-494C-B633-E0BE58621602}" presName="compNode" presStyleCnt="0"/>
      <dgm:spPr/>
    </dgm:pt>
    <dgm:pt modelId="{668B9991-C3EF-4327-8C6B-342503D81B52}" type="pres">
      <dgm:prSet presAssocID="{35010854-214C-494C-B633-E0BE5862160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72B8F60-D78A-49DF-A7B2-57B0BD48DD9A}" type="pres">
      <dgm:prSet presAssocID="{35010854-214C-494C-B633-E0BE586216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41BD535-A5D0-4ECA-BC45-473C42BF0C1A}" type="pres">
      <dgm:prSet presAssocID="{35010854-214C-494C-B633-E0BE58621602}" presName="spaceRect" presStyleCnt="0"/>
      <dgm:spPr/>
    </dgm:pt>
    <dgm:pt modelId="{D35229F9-5A51-4DA6-95B6-32D1F5A668E2}" type="pres">
      <dgm:prSet presAssocID="{35010854-214C-494C-B633-E0BE58621602}" presName="textRect" presStyleLbl="revTx" presStyleIdx="1" presStyleCnt="3">
        <dgm:presLayoutVars>
          <dgm:chMax val="1"/>
          <dgm:chPref val="1"/>
        </dgm:presLayoutVars>
      </dgm:prSet>
      <dgm:spPr/>
    </dgm:pt>
    <dgm:pt modelId="{B6A4D62F-E599-4023-9EFD-428FAF851954}" type="pres">
      <dgm:prSet presAssocID="{645DEBF0-74E0-4F9A-8E19-ED2385DE82C5}" presName="sibTrans" presStyleCnt="0"/>
      <dgm:spPr/>
    </dgm:pt>
    <dgm:pt modelId="{D5551322-3C74-4102-BC1E-6695F6211260}" type="pres">
      <dgm:prSet presAssocID="{4C807346-99B8-4E71-9D10-1843CB33BCDA}" presName="compNode" presStyleCnt="0"/>
      <dgm:spPr/>
    </dgm:pt>
    <dgm:pt modelId="{A76AE1CF-CD6A-4386-B171-997ED2B36608}" type="pres">
      <dgm:prSet presAssocID="{4C807346-99B8-4E71-9D10-1843CB33BCD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1B97A6D-6143-47A8-9BEA-50805A934D11}" type="pres">
      <dgm:prSet presAssocID="{4C807346-99B8-4E71-9D10-1843CB33BC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0FF2530D-EAEB-4FE7-BCFA-DDD020C4A79F}" type="pres">
      <dgm:prSet presAssocID="{4C807346-99B8-4E71-9D10-1843CB33BCDA}" presName="spaceRect" presStyleCnt="0"/>
      <dgm:spPr/>
    </dgm:pt>
    <dgm:pt modelId="{2DB45E2B-B012-4606-88CB-4DEA48777ECD}" type="pres">
      <dgm:prSet presAssocID="{4C807346-99B8-4E71-9D10-1843CB33BCD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6E9DF13-1C67-4410-9F08-816EEAAA1726}" srcId="{6CB4C8AD-B2B4-41C2-A6A8-D75414305497}" destId="{14910AB9-FBB7-409A-B9C1-9995B430E269}" srcOrd="0" destOrd="0" parTransId="{EE6F7144-CAEC-4D24-B30B-033985A7F8F0}" sibTransId="{FBDE0E8C-5976-42D5-9D7B-6666E96F9507}"/>
    <dgm:cxn modelId="{A7553118-C884-4BC5-BF21-32D405072879}" srcId="{6CB4C8AD-B2B4-41C2-A6A8-D75414305497}" destId="{35010854-214C-494C-B633-E0BE58621602}" srcOrd="1" destOrd="0" parTransId="{98CF01D7-23F0-49B5-8541-151ACB79EFC4}" sibTransId="{645DEBF0-74E0-4F9A-8E19-ED2385DE82C5}"/>
    <dgm:cxn modelId="{1BA14034-9E55-44CB-9C26-C36918145D65}" type="presOf" srcId="{35010854-214C-494C-B633-E0BE58621602}" destId="{D35229F9-5A51-4DA6-95B6-32D1F5A668E2}" srcOrd="0" destOrd="0" presId="urn:microsoft.com/office/officeart/2018/5/layout/IconLeafLabelList"/>
    <dgm:cxn modelId="{056ECF71-7C9C-4177-9523-9B2EC8F5904E}" type="presOf" srcId="{14910AB9-FBB7-409A-B9C1-9995B430E269}" destId="{83DB8C40-E50E-41FC-8646-3294EE133421}" srcOrd="0" destOrd="0" presId="urn:microsoft.com/office/officeart/2018/5/layout/IconLeafLabelList"/>
    <dgm:cxn modelId="{17EF6EAA-C53C-41FD-8A35-D5D36645F014}" srcId="{6CB4C8AD-B2B4-41C2-A6A8-D75414305497}" destId="{4C807346-99B8-4E71-9D10-1843CB33BCDA}" srcOrd="2" destOrd="0" parTransId="{A33F165B-399F-46FB-8F67-75646798C77F}" sibTransId="{9317A3E5-0021-4BE4-97F8-EF68D7D41FA4}"/>
    <dgm:cxn modelId="{FEA19FAD-DF2E-4667-BC81-ECDF689FEBC2}" type="presOf" srcId="{4C807346-99B8-4E71-9D10-1843CB33BCDA}" destId="{2DB45E2B-B012-4606-88CB-4DEA48777ECD}" srcOrd="0" destOrd="0" presId="urn:microsoft.com/office/officeart/2018/5/layout/IconLeafLabelList"/>
    <dgm:cxn modelId="{1BF6DBC5-B486-496E-AF45-BEAB8BFFCF66}" type="presOf" srcId="{6CB4C8AD-B2B4-41C2-A6A8-D75414305497}" destId="{86657D63-5437-4D5E-9B49-853BAB99744E}" srcOrd="0" destOrd="0" presId="urn:microsoft.com/office/officeart/2018/5/layout/IconLeafLabelList"/>
    <dgm:cxn modelId="{F51A484D-7393-4724-9C5F-DCBB15D85FBB}" type="presParOf" srcId="{86657D63-5437-4D5E-9B49-853BAB99744E}" destId="{93B7D3BB-04C5-4794-90EB-1801D3591CFF}" srcOrd="0" destOrd="0" presId="urn:microsoft.com/office/officeart/2018/5/layout/IconLeafLabelList"/>
    <dgm:cxn modelId="{07611208-BDDD-4370-A194-A06C9566E3E3}" type="presParOf" srcId="{93B7D3BB-04C5-4794-90EB-1801D3591CFF}" destId="{BCDEC90C-1542-40B6-9F90-9445ADDA73DA}" srcOrd="0" destOrd="0" presId="urn:microsoft.com/office/officeart/2018/5/layout/IconLeafLabelList"/>
    <dgm:cxn modelId="{82694BDF-B783-4A10-91F2-898988BE68DA}" type="presParOf" srcId="{93B7D3BB-04C5-4794-90EB-1801D3591CFF}" destId="{584D31FA-2EDC-4BC3-8472-230A899ABA58}" srcOrd="1" destOrd="0" presId="urn:microsoft.com/office/officeart/2018/5/layout/IconLeafLabelList"/>
    <dgm:cxn modelId="{F5B09F75-0CDC-481E-B4BA-C4320A0A6593}" type="presParOf" srcId="{93B7D3BB-04C5-4794-90EB-1801D3591CFF}" destId="{09742669-BB4F-4491-8113-94020BED0BF7}" srcOrd="2" destOrd="0" presId="urn:microsoft.com/office/officeart/2018/5/layout/IconLeafLabelList"/>
    <dgm:cxn modelId="{608C6F93-FFE0-4FC5-904E-C08976DE5BCF}" type="presParOf" srcId="{93B7D3BB-04C5-4794-90EB-1801D3591CFF}" destId="{83DB8C40-E50E-41FC-8646-3294EE133421}" srcOrd="3" destOrd="0" presId="urn:microsoft.com/office/officeart/2018/5/layout/IconLeafLabelList"/>
    <dgm:cxn modelId="{2BF0FED4-9174-4F03-ACDC-3FF7A0940DCC}" type="presParOf" srcId="{86657D63-5437-4D5E-9B49-853BAB99744E}" destId="{2B3AD261-A054-4D5F-A611-4DEFFABB04D5}" srcOrd="1" destOrd="0" presId="urn:microsoft.com/office/officeart/2018/5/layout/IconLeafLabelList"/>
    <dgm:cxn modelId="{B50CBAC4-56E3-42A3-BC3A-AFD740108119}" type="presParOf" srcId="{86657D63-5437-4D5E-9B49-853BAB99744E}" destId="{91247BF4-4A1B-4D22-A5E7-11057AEEA23C}" srcOrd="2" destOrd="0" presId="urn:microsoft.com/office/officeart/2018/5/layout/IconLeafLabelList"/>
    <dgm:cxn modelId="{C1A732B3-1ED8-4475-A74E-9B161B14D1C0}" type="presParOf" srcId="{91247BF4-4A1B-4D22-A5E7-11057AEEA23C}" destId="{668B9991-C3EF-4327-8C6B-342503D81B52}" srcOrd="0" destOrd="0" presId="urn:microsoft.com/office/officeart/2018/5/layout/IconLeafLabelList"/>
    <dgm:cxn modelId="{33C1EC9D-9DA8-4955-AABB-A294A54B1291}" type="presParOf" srcId="{91247BF4-4A1B-4D22-A5E7-11057AEEA23C}" destId="{A72B8F60-D78A-49DF-A7B2-57B0BD48DD9A}" srcOrd="1" destOrd="0" presId="urn:microsoft.com/office/officeart/2018/5/layout/IconLeafLabelList"/>
    <dgm:cxn modelId="{505933DF-92DE-4B6C-A01B-BAF5BC0A5C52}" type="presParOf" srcId="{91247BF4-4A1B-4D22-A5E7-11057AEEA23C}" destId="{941BD535-A5D0-4ECA-BC45-473C42BF0C1A}" srcOrd="2" destOrd="0" presId="urn:microsoft.com/office/officeart/2018/5/layout/IconLeafLabelList"/>
    <dgm:cxn modelId="{9AFBE543-4E8B-448F-A187-8114006BA885}" type="presParOf" srcId="{91247BF4-4A1B-4D22-A5E7-11057AEEA23C}" destId="{D35229F9-5A51-4DA6-95B6-32D1F5A668E2}" srcOrd="3" destOrd="0" presId="urn:microsoft.com/office/officeart/2018/5/layout/IconLeafLabelList"/>
    <dgm:cxn modelId="{654B6F06-C96C-47E8-80FF-5E321855CCC2}" type="presParOf" srcId="{86657D63-5437-4D5E-9B49-853BAB99744E}" destId="{B6A4D62F-E599-4023-9EFD-428FAF851954}" srcOrd="3" destOrd="0" presId="urn:microsoft.com/office/officeart/2018/5/layout/IconLeafLabelList"/>
    <dgm:cxn modelId="{9D5CBFAE-BA7E-47D2-9BAE-6E20B77FA6B5}" type="presParOf" srcId="{86657D63-5437-4D5E-9B49-853BAB99744E}" destId="{D5551322-3C74-4102-BC1E-6695F6211260}" srcOrd="4" destOrd="0" presId="urn:microsoft.com/office/officeart/2018/5/layout/IconLeafLabelList"/>
    <dgm:cxn modelId="{08441E15-008A-46B2-9326-4B8A0277F5A4}" type="presParOf" srcId="{D5551322-3C74-4102-BC1E-6695F6211260}" destId="{A76AE1CF-CD6A-4386-B171-997ED2B36608}" srcOrd="0" destOrd="0" presId="urn:microsoft.com/office/officeart/2018/5/layout/IconLeafLabelList"/>
    <dgm:cxn modelId="{619F67EA-8AFF-4347-A335-B2CD9A967F9F}" type="presParOf" srcId="{D5551322-3C74-4102-BC1E-6695F6211260}" destId="{41B97A6D-6143-47A8-9BEA-50805A934D11}" srcOrd="1" destOrd="0" presId="urn:microsoft.com/office/officeart/2018/5/layout/IconLeafLabelList"/>
    <dgm:cxn modelId="{EDD163EC-5868-49F8-BB5B-46882AA318EE}" type="presParOf" srcId="{D5551322-3C74-4102-BC1E-6695F6211260}" destId="{0FF2530D-EAEB-4FE7-BCFA-DDD020C4A79F}" srcOrd="2" destOrd="0" presId="urn:microsoft.com/office/officeart/2018/5/layout/IconLeafLabelList"/>
    <dgm:cxn modelId="{5846FB36-5323-4554-A7F1-D27866019881}" type="presParOf" srcId="{D5551322-3C74-4102-BC1E-6695F6211260}" destId="{2DB45E2B-B012-4606-88CB-4DEA48777EC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29F00-0674-144D-B0D6-5E2C8067FE69}">
      <dsp:nvSpPr>
        <dsp:cNvPr id="0" name=""/>
        <dsp:cNvSpPr/>
      </dsp:nvSpPr>
      <dsp:spPr>
        <a:xfrm>
          <a:off x="1828679" y="134628"/>
          <a:ext cx="2432291" cy="158098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Low latency </a:t>
          </a:r>
        </a:p>
      </dsp:txBody>
      <dsp:txXfrm>
        <a:off x="1905857" y="211806"/>
        <a:ext cx="2277935" cy="1426633"/>
      </dsp:txXfrm>
    </dsp:sp>
    <dsp:sp modelId="{ED1C154E-49D7-3342-A8FE-84F027833B40}">
      <dsp:nvSpPr>
        <dsp:cNvPr id="0" name=""/>
        <dsp:cNvSpPr/>
      </dsp:nvSpPr>
      <dsp:spPr>
        <a:xfrm>
          <a:off x="934575" y="925122"/>
          <a:ext cx="4220499" cy="4220499"/>
        </a:xfrm>
        <a:custGeom>
          <a:avLst/>
          <a:gdLst/>
          <a:ahLst/>
          <a:cxnLst/>
          <a:rect l="0" t="0" r="0" b="0"/>
          <a:pathLst>
            <a:path>
              <a:moveTo>
                <a:pt x="3344098" y="398300"/>
              </a:moveTo>
              <a:arcTo wR="2110249" hR="2110249" stAng="18346880" swAng="364994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BF60D-909B-D942-B689-6B1E847B9E45}">
      <dsp:nvSpPr>
        <dsp:cNvPr id="0" name=""/>
        <dsp:cNvSpPr/>
      </dsp:nvSpPr>
      <dsp:spPr>
        <a:xfrm>
          <a:off x="3656208" y="3300002"/>
          <a:ext cx="2432291" cy="158098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High throughput</a:t>
          </a:r>
        </a:p>
      </dsp:txBody>
      <dsp:txXfrm>
        <a:off x="3733386" y="3377180"/>
        <a:ext cx="2277935" cy="1426633"/>
      </dsp:txXfrm>
    </dsp:sp>
    <dsp:sp modelId="{76ACCDB0-FCC1-5D4F-B68A-45632DA1DE5F}">
      <dsp:nvSpPr>
        <dsp:cNvPr id="0" name=""/>
        <dsp:cNvSpPr/>
      </dsp:nvSpPr>
      <dsp:spPr>
        <a:xfrm>
          <a:off x="934575" y="925122"/>
          <a:ext cx="4220499" cy="4220499"/>
        </a:xfrm>
        <a:custGeom>
          <a:avLst/>
          <a:gdLst/>
          <a:ahLst/>
          <a:cxnLst/>
          <a:rect l="0" t="0" r="0" b="0"/>
          <a:pathLst>
            <a:path>
              <a:moveTo>
                <a:pt x="3115457" y="3965703"/>
              </a:moveTo>
              <a:arcTo wR="2110249" hR="2110249" stAng="3693180" swAng="341363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10E3B-8144-6747-AA1A-8B77D8E4EC21}">
      <dsp:nvSpPr>
        <dsp:cNvPr id="0" name=""/>
        <dsp:cNvSpPr/>
      </dsp:nvSpPr>
      <dsp:spPr>
        <a:xfrm>
          <a:off x="1149" y="3300002"/>
          <a:ext cx="2432291" cy="158098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Minimal resource usage </a:t>
          </a:r>
        </a:p>
      </dsp:txBody>
      <dsp:txXfrm>
        <a:off x="78327" y="3377180"/>
        <a:ext cx="2277935" cy="1426633"/>
      </dsp:txXfrm>
    </dsp:sp>
    <dsp:sp modelId="{0B2A801C-7F60-D94A-A694-38E58CFF958A}">
      <dsp:nvSpPr>
        <dsp:cNvPr id="0" name=""/>
        <dsp:cNvSpPr/>
      </dsp:nvSpPr>
      <dsp:spPr>
        <a:xfrm>
          <a:off x="934575" y="925122"/>
          <a:ext cx="4220499" cy="4220499"/>
        </a:xfrm>
        <a:custGeom>
          <a:avLst/>
          <a:gdLst/>
          <a:ahLst/>
          <a:cxnLst/>
          <a:rect l="0" t="0" r="0" b="0"/>
          <a:pathLst>
            <a:path>
              <a:moveTo>
                <a:pt x="14043" y="2353296"/>
              </a:moveTo>
              <a:arcTo wR="2110249" hR="2110249" stAng="10403179" swAng="3649941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C189E-260E-45BC-B39E-14120866AACF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84398-7D60-43CF-AC6E-F2F33652B570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6DE80-1E98-4DF2-9AC9-560BD6007288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Flour: Intermediate Representation</a:t>
          </a:r>
        </a:p>
      </dsp:txBody>
      <dsp:txXfrm>
        <a:off x="569079" y="2644614"/>
        <a:ext cx="2072362" cy="720000"/>
      </dsp:txXfrm>
    </dsp:sp>
    <dsp:sp modelId="{A939EAB1-8AD9-4D9D-995E-A38801624CE8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68DB0-7773-4133-B5E4-BC39A5DB3166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D1E40-25CD-4B29-B19E-BBA95FB6CF8C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Oven: Compiler/Optimizer</a:t>
          </a:r>
        </a:p>
      </dsp:txBody>
      <dsp:txXfrm>
        <a:off x="3004105" y="2644614"/>
        <a:ext cx="2072362" cy="720000"/>
      </dsp:txXfrm>
    </dsp:sp>
    <dsp:sp modelId="{BEA5797D-F10C-44CE-A1EF-670C2288E44F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E976F-ECA7-4A89-B15B-4DE817FFBB68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68201-2CC2-4249-9E32-65D72E4C864C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Runtime: Execute inference queries</a:t>
          </a:r>
        </a:p>
      </dsp:txBody>
      <dsp:txXfrm>
        <a:off x="5439131" y="2644614"/>
        <a:ext cx="2072362" cy="720000"/>
      </dsp:txXfrm>
    </dsp:sp>
    <dsp:sp modelId="{F449EB91-AAB9-411B-9383-E1A31FF1133B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63583-7F9D-4DCE-96B4-E460144235A2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77055-015F-4CDD-99FE-F3D65149DE4B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FrontEnd: Handle user requests</a:t>
          </a:r>
        </a:p>
      </dsp:txBody>
      <dsp:txXfrm>
        <a:off x="7874157" y="2644614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46B02-E460-F546-9BCE-12B07F32967C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From transformations to logical plans/stage graph</a:t>
          </a:r>
        </a:p>
      </dsp:txBody>
      <dsp:txXfrm rot="-5400000">
        <a:off x="3785616" y="295201"/>
        <a:ext cx="6647092" cy="1532257"/>
      </dsp:txXfrm>
    </dsp:sp>
    <dsp:sp modelId="{CC2DB20D-95EC-3940-872F-941E4B7142D2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Rule-based optimizer </a:t>
          </a:r>
        </a:p>
      </dsp:txBody>
      <dsp:txXfrm>
        <a:off x="103614" y="103667"/>
        <a:ext cx="3578388" cy="1915324"/>
      </dsp:txXfrm>
    </dsp:sp>
    <dsp:sp modelId="{2FD727CE-DBF7-0A4E-ACEF-A30C72222061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From logical stages to physical stages(1 to n mapping)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AOT-compilation</a:t>
          </a:r>
        </a:p>
      </dsp:txBody>
      <dsp:txXfrm rot="-5400000">
        <a:off x="3785616" y="2523880"/>
        <a:ext cx="6647092" cy="1532257"/>
      </dsp:txXfrm>
    </dsp:sp>
    <dsp:sp modelId="{BA7CEB61-F758-2D4B-97B9-6AB8228151DC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Model plan Compiler</a:t>
          </a:r>
        </a:p>
      </dsp:txBody>
      <dsp:txXfrm>
        <a:off x="103614" y="2332346"/>
        <a:ext cx="3578388" cy="19153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EC90C-1542-40B6-9F90-9445ADDA73DA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4D31FA-2EDC-4BC3-8472-230A899ABA58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DB8C40-E50E-41FC-8646-3294EE133421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Initialization: Register vector and thread pools for execution </a:t>
          </a:r>
        </a:p>
      </dsp:txBody>
      <dsp:txXfrm>
        <a:off x="75768" y="3053169"/>
        <a:ext cx="3093750" cy="720000"/>
      </dsp:txXfrm>
    </dsp:sp>
    <dsp:sp modelId="{668B9991-C3EF-4327-8C6B-342503D81B52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72B8F60-D78A-49DF-A7B2-57B0BD48DD9A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5229F9-5A51-4DA6-95B6-32D1F5A668E2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Execution: request-response engine / batch engine</a:t>
          </a:r>
        </a:p>
      </dsp:txBody>
      <dsp:txXfrm>
        <a:off x="3710925" y="3053169"/>
        <a:ext cx="3093750" cy="720000"/>
      </dsp:txXfrm>
    </dsp:sp>
    <dsp:sp modelId="{A76AE1CF-CD6A-4386-B171-997ED2B36608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1B97A6D-6143-47A8-9BEA-50805A934D11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B45E2B-B012-4606-88CB-4DEA48777ECD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Scheduler:  coordinates the execution of multiple stages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49B29-A343-414C-AAD6-E6B98C02C589}" type="datetimeFigureOut">
              <a:rPr lang="en-US" smtClean="0"/>
              <a:t>12/1/18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3E3C9-937B-F24A-9585-A56C53D7A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14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构建和优化机器学习在线服务的系统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3E3C9-937B-F24A-9585-A56C53D7A2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3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3E3C9-937B-F24A-9585-A56C53D7A2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88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解决 </a:t>
            </a:r>
            <a:r>
              <a:rPr lang="en-US" altLang="zh-CN" dirty="0"/>
              <a:t>operator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问题 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进而可以将</a:t>
            </a:r>
            <a:r>
              <a:rPr lang="en-US" altLang="zh-CN" dirty="0"/>
              <a:t>model</a:t>
            </a:r>
            <a:r>
              <a:rPr lang="zh-CN" altLang="en-US" dirty="0"/>
              <a:t>切开，允许不同</a:t>
            </a:r>
            <a:r>
              <a:rPr lang="en-US" altLang="zh-CN" dirty="0"/>
              <a:t>model</a:t>
            </a:r>
            <a:r>
              <a:rPr lang="zh-CN" altLang="en-US" dirty="0"/>
              <a:t>共享资源进行相似计算，解决内存浪费问题。又因将</a:t>
            </a:r>
            <a:r>
              <a:rPr lang="en-US" altLang="zh-CN" dirty="0"/>
              <a:t>model</a:t>
            </a:r>
            <a:r>
              <a:rPr lang="zh-CN" altLang="en-US" dirty="0"/>
              <a:t>切开解决粗力度调度问题。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3E3C9-937B-F24A-9585-A56C53D7A2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41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3E3C9-937B-F24A-9585-A56C53D7A2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22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3E3C9-937B-F24A-9585-A56C53D7A2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38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3E3C9-937B-F24A-9585-A56C53D7A2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7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3E3C9-937B-F24A-9585-A56C53D7A2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84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3E3C9-937B-F24A-9585-A56C53D7A2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42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机器学习分</a:t>
            </a:r>
            <a:r>
              <a:rPr lang="en-US" altLang="zh-CN" dirty="0"/>
              <a:t>training</a:t>
            </a:r>
            <a:r>
              <a:rPr lang="zh-CN" altLang="en-US" dirty="0"/>
              <a:t> 和 </a:t>
            </a:r>
            <a:r>
              <a:rPr lang="en-US" altLang="zh-CN" dirty="0"/>
              <a:t>inference</a:t>
            </a:r>
            <a:r>
              <a:rPr lang="zh-CN" altLang="en-US" dirty="0"/>
              <a:t> 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inference</a:t>
            </a:r>
            <a:r>
              <a:rPr lang="zh-CN" altLang="en-US" dirty="0"/>
              <a:t>可以应用于一些在线服务比如：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inference</a:t>
            </a:r>
            <a:r>
              <a:rPr lang="zh-CN" altLang="en-US" dirty="0"/>
              <a:t>需求多样而且需求量很大，所以需要一个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serving</a:t>
            </a:r>
            <a:r>
              <a:rPr lang="zh-CN" altLang="en-US" dirty="0"/>
              <a:t>的系统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在这样一个框架里：系统把训练好的 </a:t>
            </a:r>
            <a:r>
              <a:rPr lang="en-US" altLang="zh-CN" dirty="0"/>
              <a:t>model</a:t>
            </a:r>
            <a:r>
              <a:rPr lang="zh-CN" altLang="en-US" dirty="0"/>
              <a:t>放在不同</a:t>
            </a:r>
            <a:r>
              <a:rPr lang="en-US" altLang="zh-CN" dirty="0"/>
              <a:t>container</a:t>
            </a:r>
            <a:r>
              <a:rPr lang="zh-CN" altLang="en-US" dirty="0"/>
              <a:t>里面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根据用户需求选择相应的</a:t>
            </a:r>
            <a:r>
              <a:rPr lang="en-US" altLang="zh-CN" dirty="0"/>
              <a:t>model</a:t>
            </a:r>
          </a:p>
          <a:p>
            <a:pPr marL="228600" indent="-228600">
              <a:buAutoNum type="arabicPeriod"/>
            </a:pPr>
            <a:r>
              <a:rPr lang="zh-CN" altLang="en-US" dirty="0"/>
              <a:t>经过</a:t>
            </a:r>
            <a:r>
              <a:rPr lang="en-US" altLang="zh-CN" dirty="0"/>
              <a:t>model</a:t>
            </a:r>
            <a:r>
              <a:rPr lang="zh-CN" altLang="en-US" dirty="0"/>
              <a:t>处理再把</a:t>
            </a:r>
            <a:r>
              <a:rPr lang="en-US" altLang="zh-CN" dirty="0"/>
              <a:t>result</a:t>
            </a:r>
            <a:r>
              <a:rPr lang="zh-CN" altLang="en-US" dirty="0"/>
              <a:t>返回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3E3C9-937B-F24A-9585-A56C53D7A2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07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系统对性能有三个要求：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低延迟 ：用户从</a:t>
            </a:r>
            <a:r>
              <a:rPr lang="en-US" altLang="zh-CN" dirty="0"/>
              <a:t>request</a:t>
            </a:r>
            <a:r>
              <a:rPr lang="zh-CN" altLang="en-US" dirty="0"/>
              <a:t>到</a:t>
            </a:r>
            <a:r>
              <a:rPr lang="en-US" altLang="zh-CN" dirty="0"/>
              <a:t>response</a:t>
            </a:r>
            <a:r>
              <a:rPr lang="zh-CN" altLang="en-US" dirty="0"/>
              <a:t>时间尽可能短</a:t>
            </a:r>
            <a:endParaRPr lang="en-US" altLang="zh-CN" dirty="0"/>
          </a:p>
          <a:p>
            <a:r>
              <a:rPr lang="zh-CN" altLang="en-US" dirty="0"/>
              <a:t>高吞吐量 ：系统在单位时间内处理尽可能多的</a:t>
            </a:r>
            <a:r>
              <a:rPr lang="en-US" altLang="zh-CN" dirty="0"/>
              <a:t>request</a:t>
            </a:r>
          </a:p>
          <a:p>
            <a:r>
              <a:rPr lang="zh-CN" altLang="en-US" dirty="0"/>
              <a:t>尽可能少的资源利用：因为在计算的时候要消耗内存和计算资源，所以当</a:t>
            </a:r>
            <a:r>
              <a:rPr lang="en-US" altLang="zh-CN" dirty="0"/>
              <a:t>model</a:t>
            </a:r>
            <a:r>
              <a:rPr lang="zh-CN" altLang="en-US" dirty="0"/>
              <a:t>或</a:t>
            </a:r>
            <a:r>
              <a:rPr lang="en-US" altLang="zh-CN" dirty="0"/>
              <a:t>request</a:t>
            </a:r>
            <a:r>
              <a:rPr lang="zh-CN" altLang="en-US" dirty="0"/>
              <a:t>变多能更好地处理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3E3C9-937B-F24A-9585-A56C53D7A2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03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现有一个系统叫</a:t>
            </a:r>
            <a:r>
              <a:rPr lang="en-US" altLang="zh-CN" dirty="0"/>
              <a:t>clipper</a:t>
            </a:r>
          </a:p>
          <a:p>
            <a:r>
              <a:rPr lang="zh-CN" altLang="en-US" dirty="0"/>
              <a:t>用户通过前段给出</a:t>
            </a:r>
            <a:r>
              <a:rPr lang="en-US" altLang="zh-CN" dirty="0"/>
              <a:t>request</a:t>
            </a:r>
          </a:p>
          <a:p>
            <a:r>
              <a:rPr lang="zh-CN" altLang="en-US" dirty="0"/>
              <a:t>系统根据需求选择对应的</a:t>
            </a:r>
            <a:r>
              <a:rPr lang="en-US" altLang="zh-CN" dirty="0"/>
              <a:t>model</a:t>
            </a:r>
          </a:p>
          <a:p>
            <a:r>
              <a:rPr lang="zh-CN" altLang="en-US" dirty="0"/>
              <a:t>在进行</a:t>
            </a:r>
            <a:r>
              <a:rPr lang="en-US" altLang="zh-CN" dirty="0"/>
              <a:t>caching</a:t>
            </a:r>
            <a:r>
              <a:rPr lang="zh-CN" altLang="en-US" dirty="0"/>
              <a:t>和</a:t>
            </a:r>
            <a:r>
              <a:rPr lang="en-US" altLang="zh-CN" dirty="0"/>
              <a:t>batching</a:t>
            </a:r>
            <a:r>
              <a:rPr lang="zh-CN" altLang="en-US" dirty="0"/>
              <a:t>的优化</a:t>
            </a:r>
            <a:endParaRPr lang="en-US" altLang="zh-CN" dirty="0"/>
          </a:p>
          <a:p>
            <a:r>
              <a:rPr lang="zh-CN" altLang="en-US" dirty="0"/>
              <a:t>然后将</a:t>
            </a:r>
            <a:r>
              <a:rPr lang="en-US" altLang="zh-CN" dirty="0"/>
              <a:t>request</a:t>
            </a:r>
            <a:r>
              <a:rPr lang="zh-CN" altLang="en-US" dirty="0"/>
              <a:t>放入相应</a:t>
            </a:r>
            <a:r>
              <a:rPr lang="en-US" altLang="zh-CN" dirty="0"/>
              <a:t>model</a:t>
            </a:r>
            <a:r>
              <a:rPr lang="zh-CN" altLang="en-US" dirty="0"/>
              <a:t>所在的</a:t>
            </a:r>
            <a:r>
              <a:rPr lang="en-US" altLang="zh-CN" dirty="0"/>
              <a:t>container</a:t>
            </a:r>
            <a:r>
              <a:rPr lang="zh-CN" altLang="en-US" dirty="0"/>
              <a:t>，给出结果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但是现有的系统把 </a:t>
            </a:r>
            <a:r>
              <a:rPr lang="en-US" altLang="zh-CN" dirty="0"/>
              <a:t>model</a:t>
            </a:r>
            <a:r>
              <a:rPr lang="zh-CN" altLang="en-US" dirty="0"/>
              <a:t>当作一个黑盒，不关心系统内部是如何做的</a:t>
            </a:r>
            <a:endParaRPr lang="en-US" altLang="zh-CN" dirty="0"/>
          </a:p>
          <a:p>
            <a:r>
              <a:rPr lang="zh-CN" altLang="en-US" dirty="0"/>
              <a:t>优化也是在</a:t>
            </a:r>
            <a:r>
              <a:rPr lang="en-US" altLang="zh-CN" dirty="0"/>
              <a:t>model</a:t>
            </a:r>
            <a:r>
              <a:rPr lang="zh-CN" altLang="en-US" dirty="0"/>
              <a:t>外进行的</a:t>
            </a:r>
            <a:endParaRPr lang="en-US" altLang="zh-CN" dirty="0"/>
          </a:p>
          <a:p>
            <a:r>
              <a:rPr lang="en-US" altLang="zh-CN" dirty="0"/>
              <a:t>batching</a:t>
            </a:r>
            <a:r>
              <a:rPr lang="zh-CN" altLang="en-US" dirty="0"/>
              <a:t>： 把类似的</a:t>
            </a:r>
            <a:r>
              <a:rPr lang="en-US" altLang="zh-CN" dirty="0"/>
              <a:t>request</a:t>
            </a:r>
            <a:r>
              <a:rPr lang="zh-CN" altLang="en-US" dirty="0"/>
              <a:t>打包，提高吞吐量</a:t>
            </a:r>
            <a:endParaRPr lang="en-US" altLang="zh-CN" dirty="0"/>
          </a:p>
          <a:p>
            <a:r>
              <a:rPr lang="en-US" altLang="zh-CN" dirty="0"/>
              <a:t>caching</a:t>
            </a:r>
            <a:r>
              <a:rPr lang="zh-CN" altLang="en-US" dirty="0"/>
              <a:t>：把经常用到的结果放在缓存，减少数据</a:t>
            </a:r>
            <a:r>
              <a:rPr lang="en-US" altLang="zh-CN" dirty="0"/>
              <a:t>/</a:t>
            </a:r>
            <a:r>
              <a:rPr lang="zh-CN" altLang="en-US" dirty="0"/>
              <a:t>结果读取时间</a:t>
            </a:r>
            <a:endParaRPr lang="en-US" altLang="zh-CN" dirty="0"/>
          </a:p>
          <a:p>
            <a:r>
              <a:rPr lang="en-US" altLang="zh-CN" dirty="0"/>
              <a:t>replication</a:t>
            </a:r>
            <a:r>
              <a:rPr lang="zh-CN" altLang="en-US" dirty="0"/>
              <a:t>： 当</a:t>
            </a:r>
            <a:r>
              <a:rPr lang="en-US" altLang="zh-CN" dirty="0"/>
              <a:t>container</a:t>
            </a:r>
            <a:r>
              <a:rPr lang="zh-CN" altLang="en-US" dirty="0"/>
              <a:t>资源不够或者出现性能衰减，复制一个相同的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3E3C9-937B-F24A-9585-A56C53D7A2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80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现有的把</a:t>
            </a:r>
            <a:r>
              <a:rPr lang="en-US" altLang="zh-CN" dirty="0"/>
              <a:t>model</a:t>
            </a:r>
            <a:r>
              <a:rPr lang="zh-CN" altLang="en-US" dirty="0"/>
              <a:t>当作黑盒的缺点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3E3C9-937B-F24A-9585-A56C53D7A2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5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因为在现有的系统里不同的</a:t>
            </a:r>
            <a:r>
              <a:rPr lang="en-US" altLang="zh-CN" dirty="0"/>
              <a:t>model</a:t>
            </a:r>
            <a:r>
              <a:rPr lang="zh-CN" altLang="en-US" dirty="0"/>
              <a:t>是放在相对独立的</a:t>
            </a:r>
            <a:r>
              <a:rPr lang="en-US" altLang="zh-CN" dirty="0"/>
              <a:t>container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model</a:t>
            </a:r>
            <a:r>
              <a:rPr lang="zh-CN" altLang="en-US" dirty="0"/>
              <a:t>间无法做到资源共享</a:t>
            </a:r>
            <a:endParaRPr lang="en-US" altLang="zh-CN" dirty="0"/>
          </a:p>
          <a:p>
            <a:r>
              <a:rPr lang="zh-CN" altLang="en-US" dirty="0"/>
              <a:t>作者在实验中用到的</a:t>
            </a:r>
            <a:r>
              <a:rPr lang="en-US" altLang="zh-CN" dirty="0"/>
              <a:t>250</a:t>
            </a:r>
            <a:r>
              <a:rPr lang="zh-CN" altLang="en-US" dirty="0"/>
              <a:t>个情感分析模型</a:t>
            </a:r>
            <a:endParaRPr lang="en-US" altLang="zh-CN" dirty="0"/>
          </a:p>
          <a:p>
            <a:r>
              <a:rPr lang="zh-CN" altLang="en-US" dirty="0"/>
              <a:t>其中有些</a:t>
            </a:r>
            <a:r>
              <a:rPr lang="en-US" altLang="zh-CN" dirty="0"/>
              <a:t>operator</a:t>
            </a:r>
            <a:r>
              <a:rPr lang="zh-CN" altLang="en-US" dirty="0"/>
              <a:t>的复用率很高</a:t>
            </a:r>
            <a:endParaRPr lang="en-US" altLang="zh-CN" dirty="0"/>
          </a:p>
          <a:p>
            <a:r>
              <a:rPr lang="zh-CN" altLang="en-US" dirty="0"/>
              <a:t>所以在现有系统里是存在内存浪费的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3E3C9-937B-F24A-9585-A56C53D7A2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28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在一个程序的启动时，有两种机制</a:t>
            </a:r>
            <a:r>
              <a:rPr lang="en-US" altLang="zh-CN" dirty="0"/>
              <a:t>lazy</a:t>
            </a:r>
            <a:r>
              <a:rPr lang="zh-CN" altLang="en-US" dirty="0"/>
              <a:t>和</a:t>
            </a:r>
            <a:r>
              <a:rPr lang="en-US" altLang="zh-CN" dirty="0"/>
              <a:t>eager</a:t>
            </a:r>
          </a:p>
          <a:p>
            <a:r>
              <a:rPr lang="en-US" altLang="zh-CN" dirty="0"/>
              <a:t>Eager</a:t>
            </a:r>
            <a:r>
              <a:rPr lang="zh-CN" altLang="en-US" dirty="0"/>
              <a:t>全部</a:t>
            </a:r>
            <a:r>
              <a:rPr lang="en-US" altLang="zh-CN" dirty="0"/>
              <a:t>load</a:t>
            </a:r>
            <a:r>
              <a:rPr lang="zh-CN" altLang="en-US" dirty="0"/>
              <a:t>出来，有可能造成资源浪费</a:t>
            </a:r>
            <a:endParaRPr lang="en-US" altLang="zh-CN" dirty="0"/>
          </a:p>
          <a:p>
            <a:r>
              <a:rPr lang="en-US" altLang="zh-CN" dirty="0"/>
              <a:t>Lazy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在需要的时候才被</a:t>
            </a:r>
            <a:r>
              <a:rPr lang="en-US" altLang="zh-CN" dirty="0"/>
              <a:t>load</a:t>
            </a:r>
            <a:r>
              <a:rPr lang="zh-CN" altLang="en-US" dirty="0"/>
              <a:t>，方便做一些计算优化（训练时很高效）</a:t>
            </a:r>
            <a:endParaRPr lang="en-US" altLang="zh-CN" dirty="0"/>
          </a:p>
          <a:p>
            <a:r>
              <a:rPr lang="zh-CN" altLang="en-US" dirty="0"/>
              <a:t>在机器学习中采用的是</a:t>
            </a:r>
            <a:r>
              <a:rPr lang="en-US" altLang="zh-CN" dirty="0"/>
              <a:t>lazy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inference</a:t>
            </a:r>
            <a:r>
              <a:rPr lang="zh-CN" altLang="en-US" dirty="0"/>
              <a:t>的时候，因为结构是确定的，所以采用</a:t>
            </a:r>
            <a:r>
              <a:rPr lang="en-US" altLang="zh-CN" dirty="0"/>
              <a:t>eager</a:t>
            </a:r>
            <a:r>
              <a:rPr lang="zh-CN" altLang="en-US" dirty="0"/>
              <a:t>的方式比较好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为了防止这种懒启动的现象，现有框架将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load</a:t>
            </a:r>
            <a:r>
              <a:rPr lang="zh-CN" altLang="en-US" dirty="0"/>
              <a:t>在内存里面，几个小时不用了再放回去</a:t>
            </a:r>
            <a:endParaRPr lang="en-US" altLang="zh-CN" dirty="0"/>
          </a:p>
          <a:p>
            <a:r>
              <a:rPr lang="zh-CN" altLang="en-US" dirty="0"/>
              <a:t>所以对于不经常用的</a:t>
            </a:r>
            <a:r>
              <a:rPr lang="en-US" altLang="zh-CN" dirty="0"/>
              <a:t>model</a:t>
            </a:r>
            <a:r>
              <a:rPr lang="zh-CN" altLang="en-US" dirty="0"/>
              <a:t>还是会存在懒启动问题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3E3C9-937B-F24A-9585-A56C53D7A2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3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因为系统把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当作黑盒，所以不会了解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的关系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中也有类似的问题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为了提高灵活性，机器学习框架把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定义在代数运算粒度上，一个训练模型的训练流图包括上千个节点，意味着数千次的内核执行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数据流图的调度开销，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内核函数的启动开销，以及内核函数之间的数据传输开销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直接方法内核融合（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fusion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）减少开销</a:t>
            </a:r>
          </a:p>
          <a:p>
            <a:r>
              <a:rPr lang="zh-CN" altLang="en-US" dirty="0"/>
              <a:t>所以在</a:t>
            </a:r>
            <a:r>
              <a:rPr lang="en-US" altLang="zh-CN" dirty="0"/>
              <a:t>inference</a:t>
            </a:r>
            <a:r>
              <a:rPr lang="zh-CN" altLang="en-US" dirty="0"/>
              <a:t>过程中，如果知道</a:t>
            </a:r>
            <a:r>
              <a:rPr lang="en-US" altLang="zh-CN" dirty="0"/>
              <a:t>operator</a:t>
            </a:r>
            <a:r>
              <a:rPr lang="zh-CN" altLang="en-US" dirty="0"/>
              <a:t>之间的关系，合并带来同样效果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3E3C9-937B-F24A-9585-A56C53D7A2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99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3E3C9-937B-F24A-9585-A56C53D7A2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45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5247-B0FE-4F4F-B38E-75CAEBD27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6897A-D71B-2449-AA62-D2B69FBE8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993CF-6A7E-7241-B69D-5B59FD98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D948-4847-8C43-9900-EBA163239C41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76128-BEA1-0744-8120-BA82CD53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18013-E63F-9243-A74A-B8038C3D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C1A6-0D36-2F49-BDAA-99A2540E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1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DCC2-3DD9-134A-988E-6D867396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A509F-CDEA-0E4C-9084-B13744C99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D20C2-5D29-5B41-BB6A-FAD3811D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D948-4847-8C43-9900-EBA163239C41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9F86-2AB5-9747-A0CB-3E2D3AAEA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5A42-8305-854D-B7C9-AF68A479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C1A6-0D36-2F49-BDAA-99A2540E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03FEF-F7C5-384D-9AAB-B82CA34F5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63E5B-E64C-3D4A-A2F0-FC51C3808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496E4-EB6B-1443-8477-E227F72D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D948-4847-8C43-9900-EBA163239C41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17A87-9EBA-7744-941E-0817E5A1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809F9-A055-D747-AC0F-A708DEC8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C1A6-0D36-2F49-BDAA-99A2540E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9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6097-A38A-0540-A09B-ECB07EAC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154A6-711D-F341-912D-B61D8A79C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6FCE-EBE8-A14D-8CE8-0CD89C6F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D948-4847-8C43-9900-EBA163239C41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DE3F-14F5-6E40-B13F-BBA65954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AF973-D3D2-8A41-BA2E-1841E2E0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C1A6-0D36-2F49-BDAA-99A2540E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9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90991-3D43-F74F-AA85-50636A54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7E87E-7194-AD46-95D6-FEEFBEC8E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2BECD-07EB-7444-B139-9494E651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D948-4847-8C43-9900-EBA163239C41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ABDC1-9477-B543-A8C6-D9EC8338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6E902-DA51-834E-8564-2E2E59E3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C1A6-0D36-2F49-BDAA-99A2540E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1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9C61-C2E8-3B44-A787-EF079176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015B2-9FAE-D745-B7A0-FF041F801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E6B50-25C4-394D-8E3C-041F666E2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71F55-D1E6-2249-8330-1215CEB1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D948-4847-8C43-9900-EBA163239C41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91180-66F3-274D-86F9-EA3A7188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FE534-2E3A-D640-A7FB-938EB426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C1A6-0D36-2F49-BDAA-99A2540E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8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F391-EA4D-0B4C-BC14-4D28E50B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53518-71F3-5F46-A3DE-CFBE3DFA2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8B3A3-BA53-3847-BBA2-D839796A9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0466A-1376-844D-89DB-E6D4F5FE2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2A857-F773-E64E-B449-BB88E5869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D5B31-0569-3C4E-9E71-BF680BFE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D948-4847-8C43-9900-EBA163239C41}" type="datetimeFigureOut">
              <a:rPr lang="en-US" smtClean="0"/>
              <a:t>12/1/18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B13D6-B5E8-FF4C-BCF7-04451811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50BD1-6BE8-8A44-862E-D3FBBB01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C1A6-0D36-2F49-BDAA-99A2540E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6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06A7-DE51-954D-B780-7734DE9F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28603-1CED-B54B-BF81-EF889C96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D948-4847-8C43-9900-EBA163239C41}" type="datetimeFigureOut">
              <a:rPr lang="en-US" smtClean="0"/>
              <a:t>12/1/18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6549C-DAA9-4045-9B41-D188112F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012E7-7263-2F4B-862C-A562ABA2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C1A6-0D36-2F49-BDAA-99A2540E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3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BE8AB-6EA0-E24D-A93F-521B0C66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D948-4847-8C43-9900-EBA163239C41}" type="datetimeFigureOut">
              <a:rPr lang="en-US" smtClean="0"/>
              <a:t>12/1/18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A947E6-C5CC-5D40-BEC3-543DBA17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8FA5D-7435-8B4F-9DCF-1EC31B1A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C1A6-0D36-2F49-BDAA-99A2540E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6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2B1A-06CF-4D4B-A7C5-A7D7EBB5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B4CDE-D0E7-D147-B161-DF541910F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68E9F-BFB1-8445-BAD0-055F90FAA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F66D9-A928-1443-91F3-BB581D3A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D948-4847-8C43-9900-EBA163239C41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8F832-46EC-6940-AA8B-53B19269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9EFE1-E992-1B45-8EE9-0289997A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C1A6-0D36-2F49-BDAA-99A2540E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1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85DC-866E-3A4F-A8FB-ABD9FC42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F54EC7-3268-9E44-825E-B3351DFEC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F4706-1548-EE4F-83D1-419403744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6F153-D619-AE45-81F6-95F7DFF5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D948-4847-8C43-9900-EBA163239C41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32A44-1F21-9C47-88D7-891FCAF7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0D726-FC98-FA4A-9570-30786B28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C1A6-0D36-2F49-BDAA-99A2540E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7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41C90-C6F6-414A-89D7-61F457FD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9820A-AE3A-0849-A67A-62ADE3E68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85DD5-56DE-234E-A3EB-66A07FC96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FD948-4847-8C43-9900-EBA163239C41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63D89-C3C9-A14F-B91F-48567E15E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91138-87CF-DE4A-B343-587D034B8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FC1A6-0D36-2F49-BDAA-99A2540E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7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A96C2-EC3D-2748-B812-44AA9604F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36148"/>
          </a:xfrm>
        </p:spPr>
        <p:txBody>
          <a:bodyPr>
            <a:normAutofit/>
          </a:bodyPr>
          <a:lstStyle/>
          <a:p>
            <a:r>
              <a:rPr lang="en-US" sz="4000" dirty="0"/>
              <a:t>PRETZEL: Opening the Black Box of Machine Learning Prediction Serving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0946E-29F0-3A41-94F7-E16860F76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/>
              </a:solidFill>
            </a:endParaRPr>
          </a:p>
          <a:p>
            <a:r>
              <a:rPr lang="en-US">
                <a:solidFill>
                  <a:schemeClr val="accent1"/>
                </a:solidFill>
              </a:rPr>
              <a:t>Presented by Qinghe</a:t>
            </a:r>
          </a:p>
          <a:p>
            <a:r>
              <a:rPr lang="en-US">
                <a:solidFill>
                  <a:schemeClr val="accent1"/>
                </a:solidFill>
              </a:rPr>
              <a:t>2018.12.01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833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0F8D3-ACC4-744E-9530-ECDF11A6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Limitation 4: Coarse Grained scheduling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A46FB-AB46-D546-8A1B-D0EE7A140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10428438" cy="2820012"/>
          </a:xfrm>
        </p:spPr>
        <p:txBody>
          <a:bodyPr>
            <a:normAutofit/>
          </a:bodyPr>
          <a:lstStyle/>
          <a:p>
            <a:r>
              <a:rPr lang="en-US" sz="2000" dirty="0"/>
              <a:t>One container is used for same model pipelines  </a:t>
            </a:r>
          </a:p>
          <a:p>
            <a:r>
              <a:rPr lang="en-US" sz="2000" dirty="0"/>
              <a:t>Shared operators are instantiated multiple times independently (once per container)</a:t>
            </a:r>
          </a:p>
          <a:p>
            <a:r>
              <a:rPr lang="en-US" sz="2000" dirty="0"/>
              <a:t>Load balancing is achieved externally by replicating containers when performance degradation is observed</a:t>
            </a:r>
          </a:p>
          <a:p>
            <a:r>
              <a:rPr lang="en-US" sz="2000" dirty="0"/>
              <a:t>Problems when a small amount of models are frequently used </a:t>
            </a:r>
          </a:p>
        </p:txBody>
      </p:sp>
    </p:spTree>
    <p:extLst>
      <p:ext uri="{BB962C8B-B14F-4D97-AF65-F5344CB8AC3E}">
        <p14:creationId xmlns:p14="http://schemas.microsoft.com/office/powerpoint/2010/main" val="283766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D60B7-C7C5-AE4C-999F-7E1204018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Outline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4B39-32B9-814D-A9EB-5900BADDC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Background </a:t>
            </a:r>
          </a:p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Limitations of current solutions </a:t>
            </a:r>
          </a:p>
          <a:p>
            <a:r>
              <a:rPr lang="en-US" sz="2000" dirty="0"/>
              <a:t>Pretzel’s target </a:t>
            </a:r>
          </a:p>
          <a:p>
            <a:r>
              <a:rPr lang="en-US" sz="2000" dirty="0"/>
              <a:t>Pretzel’s Design </a:t>
            </a:r>
          </a:p>
          <a:p>
            <a:r>
              <a:rPr lang="en-US" sz="2000" dirty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3882635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6482F-A182-EE45-8443-050A4087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PRETZEL: White-box Prediction Serving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84DB-45DB-E547-A92E-588E8025E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Analyze models to optimize the internal execution</a:t>
            </a:r>
          </a:p>
          <a:p>
            <a:r>
              <a:rPr lang="en-US" sz="2000" dirty="0"/>
              <a:t>Let models co-exist on the same runtime, sharing computation and memory resources</a:t>
            </a:r>
          </a:p>
          <a:p>
            <a:r>
              <a:rPr lang="en-US" sz="2000" dirty="0"/>
              <a:t>Optimize models in two directions:</a:t>
            </a:r>
          </a:p>
          <a:p>
            <a:pPr lvl="1"/>
            <a:r>
              <a:rPr lang="en-US" sz="2000" dirty="0"/>
              <a:t>End-to-end optimizations</a:t>
            </a:r>
          </a:p>
          <a:p>
            <a:pPr lvl="1"/>
            <a:r>
              <a:rPr lang="en-US" sz="2000" dirty="0"/>
              <a:t>Multi-model optimizations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0400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CA5D6-3E8B-1D42-9500-65B86E2CF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End-to-End Optimizations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BA9F2-CB1E-7C4D-95B5-937B1430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 Ahead-of-time Compilation instead of Just-in-time Compilation</a:t>
            </a:r>
          </a:p>
          <a:p>
            <a:pPr lvl="1"/>
            <a:r>
              <a:rPr lang="en-US" sz="1600" dirty="0"/>
              <a:t>Compile operators’ code in advance </a:t>
            </a:r>
            <a:r>
              <a:rPr lang="en-US" sz="1600" dirty="0">
                <a:sym typeface="Wingdings" pitchFamily="2" charset="2"/>
              </a:rPr>
              <a:t></a:t>
            </a:r>
            <a:r>
              <a:rPr lang="en-US" sz="1600" dirty="0"/>
              <a:t> No JIT overhead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2. Vector pooling </a:t>
            </a:r>
          </a:p>
          <a:p>
            <a:pPr lvl="1"/>
            <a:r>
              <a:rPr lang="en-US" sz="1600" dirty="0"/>
              <a:t>Pre-allocate data structures 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/>
              <a:t>No memory allocation on the data path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0664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5E350-F0EA-6C4F-88C1-AB000EE9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Multi-model Optimizations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7007-5C55-ED47-9962-9A183F63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Share computation and memory across models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Object Store</a:t>
            </a:r>
          </a:p>
          <a:p>
            <a:pPr lvl="1"/>
            <a:r>
              <a:rPr lang="en-US" sz="2000" dirty="0"/>
              <a:t>Share Operators parameters/weights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 Maintain only one copy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Sub-plan Materialization</a:t>
            </a:r>
          </a:p>
          <a:p>
            <a:pPr lvl="1"/>
            <a:r>
              <a:rPr lang="en-US" sz="2000" dirty="0"/>
              <a:t>Reuse intermediate results computed by other models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Save computation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094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F17A1-4236-8D45-98A8-D43CA02B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Outline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E78EA-978B-3449-92C6-EB0AE494B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Background </a:t>
            </a:r>
          </a:p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Limitations of current solutions </a:t>
            </a:r>
          </a:p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Pretzel’s target </a:t>
            </a:r>
          </a:p>
          <a:p>
            <a:r>
              <a:rPr lang="en-US" sz="2000" dirty="0"/>
              <a:t>Pretzel’s Design </a:t>
            </a:r>
          </a:p>
          <a:p>
            <a:r>
              <a:rPr lang="en-US" sz="2000" dirty="0"/>
              <a:t>Evaluation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540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00BF-E5F5-074C-8F70-28408050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System </a:t>
            </a:r>
            <a:r>
              <a:rPr lang="en-US" sz="4000" dirty="0"/>
              <a:t>Components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A76C29-0047-446D-8851-D6024095D2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2678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187A05B2-71BA-0343-AC95-CFC574BD9116}"/>
              </a:ext>
            </a:extLst>
          </p:cNvPr>
          <p:cNvSpPr/>
          <p:nvPr/>
        </p:nvSpPr>
        <p:spPr>
          <a:xfrm rot="16200000">
            <a:off x="3153105" y="4377558"/>
            <a:ext cx="599090" cy="20179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54F2409-DD10-4544-86A5-D0FE1C913365}"/>
              </a:ext>
            </a:extLst>
          </p:cNvPr>
          <p:cNvSpPr/>
          <p:nvPr/>
        </p:nvSpPr>
        <p:spPr>
          <a:xfrm rot="16200000">
            <a:off x="8240111" y="4377558"/>
            <a:ext cx="599090" cy="20179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050D0-8A50-D34A-BF62-F5BF73583784}"/>
              </a:ext>
            </a:extLst>
          </p:cNvPr>
          <p:cNvSpPr txBox="1"/>
          <p:nvPr/>
        </p:nvSpPr>
        <p:spPr>
          <a:xfrm>
            <a:off x="2737069" y="5807631"/>
            <a:ext cx="143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Offline phase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D69D2C-9323-8D4E-9E3A-8C020A53333E}"/>
              </a:ext>
            </a:extLst>
          </p:cNvPr>
          <p:cNvSpPr txBox="1"/>
          <p:nvPr/>
        </p:nvSpPr>
        <p:spPr>
          <a:xfrm>
            <a:off x="7824075" y="5807631"/>
            <a:ext cx="143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 phase</a:t>
            </a:r>
          </a:p>
        </p:txBody>
      </p:sp>
    </p:spTree>
    <p:extLst>
      <p:ext uri="{BB962C8B-B14F-4D97-AF65-F5344CB8AC3E}">
        <p14:creationId xmlns:p14="http://schemas.microsoft.com/office/powerpoint/2010/main" val="602467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B5B9-53AD-F048-A230-1FC226C5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OVEN: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05796CF-EB8A-4A45-B882-4447F6BC0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902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1439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531BC-8BB0-F743-ADAB-E11E5123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Optimizer</a:t>
            </a:r>
            <a:r>
              <a:rPr lang="en-US" sz="400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816C-7634-9440-AF1E-C825F4665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Input graph validator step: Ensures a final predictor exists</a:t>
            </a:r>
          </a:p>
          <a:p>
            <a:r>
              <a:rPr lang="en-US" sz="2000" dirty="0"/>
              <a:t>Stage graph builder step: Transformations to stages</a:t>
            </a:r>
          </a:p>
          <a:p>
            <a:r>
              <a:rPr lang="en-US" sz="2000" dirty="0"/>
              <a:t>Stage graph optimizer step: Optimize stage graphs by</a:t>
            </a:r>
          </a:p>
          <a:p>
            <a:pPr lvl="1"/>
            <a:r>
              <a:rPr lang="en-US" sz="2000" dirty="0"/>
              <a:t>Removing unnecessary branches / stages</a:t>
            </a:r>
          </a:p>
          <a:p>
            <a:pPr lvl="1"/>
            <a:r>
              <a:rPr lang="en-US" sz="2000" dirty="0"/>
              <a:t>Merging stages with equal transformations</a:t>
            </a:r>
          </a:p>
          <a:p>
            <a:pPr lvl="1"/>
            <a:r>
              <a:rPr lang="en-US" sz="2000" dirty="0"/>
              <a:t>Pushing linear models through </a:t>
            </a:r>
            <a:r>
              <a:rPr lang="en-US" sz="2000" dirty="0" err="1"/>
              <a:t>Concat</a:t>
            </a:r>
            <a:r>
              <a:rPr lang="en-US" sz="2000" dirty="0"/>
              <a:t> operations</a:t>
            </a:r>
          </a:p>
          <a:p>
            <a:r>
              <a:rPr lang="en-US" sz="2000" dirty="0"/>
              <a:t>Output graph validator Step: Ensures stage graph is well-formed </a:t>
            </a: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2042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77D2-DDA4-2F42-A1C7-4920314B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Runtime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8995DA-41D5-49FC-B3C2-6CC2963EDB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4927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98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D60B7-C7C5-AE4C-999F-7E1204018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Outline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4B39-32B9-814D-A9EB-5900BADDC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b="1" dirty="0"/>
              <a:t>Background </a:t>
            </a:r>
          </a:p>
          <a:p>
            <a:r>
              <a:rPr lang="en-US" sz="2000" dirty="0"/>
              <a:t>Limitations of current solutions </a:t>
            </a:r>
          </a:p>
          <a:p>
            <a:r>
              <a:rPr lang="en-US" sz="2000" dirty="0"/>
              <a:t>Pretzel’s target </a:t>
            </a:r>
          </a:p>
          <a:p>
            <a:r>
              <a:rPr lang="en-US" sz="2000" dirty="0"/>
              <a:t>Pretzel’s Design </a:t>
            </a:r>
          </a:p>
          <a:p>
            <a:r>
              <a:rPr lang="en-US" sz="2000" dirty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3243507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702BD-B98D-4C42-AFD0-5871EC10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789" y="1731072"/>
            <a:ext cx="3147848" cy="2065283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Runtime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2761306-15F7-4C42-B78E-5CDE2CE52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539" y="1731072"/>
            <a:ext cx="6331994" cy="346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80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66AA8-FB4D-0D49-8FF0-81D4EEB1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Scheduler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FEBA-00C0-B84F-B607-B77490BEC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Late binding scheduling mechanism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All executors pull works from a shared pair of queues</a:t>
            </a:r>
          </a:p>
          <a:p>
            <a:pPr lvl="1"/>
            <a:r>
              <a:rPr lang="en-US" sz="2000" dirty="0"/>
              <a:t>Low priority for newly submitted plans </a:t>
            </a:r>
          </a:p>
          <a:p>
            <a:pPr lvl="1"/>
            <a:r>
              <a:rPr lang="en-US" sz="2000" dirty="0"/>
              <a:t>High priority for already started stages </a:t>
            </a:r>
          </a:p>
        </p:txBody>
      </p:sp>
    </p:spTree>
    <p:extLst>
      <p:ext uri="{BB962C8B-B14F-4D97-AF65-F5344CB8AC3E}">
        <p14:creationId xmlns:p14="http://schemas.microsoft.com/office/powerpoint/2010/main" val="10751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D955F-B9A2-C847-A6AD-9DE61354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Outline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57375-BD21-AA49-95EE-64F756BCE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Background </a:t>
            </a:r>
          </a:p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Limitations of current solutions </a:t>
            </a:r>
          </a:p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Pretzel’s target </a:t>
            </a:r>
          </a:p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Pretzel’s Design </a:t>
            </a:r>
          </a:p>
          <a:p>
            <a:r>
              <a:rPr lang="en-US" sz="2000" dirty="0"/>
              <a:t>Evaluation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1983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D9158-C470-E141-91A8-D4045D365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Evaluation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0E1D1-6583-8047-BB4C-3DB7E3440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500 Models for 2 different tasks </a:t>
            </a:r>
          </a:p>
          <a:p>
            <a:pPr lvl="1"/>
            <a:r>
              <a:rPr lang="en-US" sz="2000" dirty="0"/>
              <a:t>250 Sentiment Analysis (Memory-bound)</a:t>
            </a:r>
          </a:p>
          <a:p>
            <a:pPr lvl="1"/>
            <a:r>
              <a:rPr lang="en-US" sz="2000" dirty="0"/>
              <a:t>250 Attendee Count (Compute-bound)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Compared with black-box approaches in terms of </a:t>
            </a:r>
          </a:p>
          <a:p>
            <a:pPr lvl="1"/>
            <a:r>
              <a:rPr lang="en-US" sz="2000" dirty="0"/>
              <a:t>Latency, memory and throughput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3785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A2F49-1C4E-7E4C-8203-6BB442B9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Evaluation: Latency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B8447-DC70-F944-97CD-8FB278D08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0" y="2962451"/>
            <a:ext cx="5508007" cy="2691440"/>
          </a:xfrm>
        </p:spPr>
        <p:txBody>
          <a:bodyPr>
            <a:normAutofit/>
          </a:bodyPr>
          <a:lstStyle/>
          <a:p>
            <a:r>
              <a:rPr lang="en-US" sz="2000" dirty="0"/>
              <a:t>Pretzel performs better because of </a:t>
            </a:r>
          </a:p>
          <a:p>
            <a:pPr lvl="1"/>
            <a:r>
              <a:rPr lang="en-US" sz="2000" dirty="0"/>
              <a:t>AOT-compilation </a:t>
            </a:r>
          </a:p>
          <a:p>
            <a:pPr lvl="1"/>
            <a:r>
              <a:rPr lang="en-US" sz="2000" dirty="0"/>
              <a:t>Vector pooling </a:t>
            </a:r>
          </a:p>
          <a:p>
            <a:pPr lvl="1"/>
            <a:r>
              <a:rPr lang="en-US" sz="2000" dirty="0"/>
              <a:t>Sub-plan materialization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3E6A4-470F-7045-9DF8-8AD2D4180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942" y="3573824"/>
            <a:ext cx="4507427" cy="220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54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8AA26-F420-1C42-A6CB-7EC03D41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Evaluation: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0BEE-E590-ED49-91BF-EB27B1378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0" y="2962451"/>
            <a:ext cx="5444946" cy="2820012"/>
          </a:xfrm>
        </p:spPr>
        <p:txBody>
          <a:bodyPr>
            <a:normAutofit/>
          </a:bodyPr>
          <a:lstStyle/>
          <a:p>
            <a:r>
              <a:rPr lang="en-US" sz="2000" dirty="0"/>
              <a:t>Measure Cumulative Memory Usage after loading 250 model</a:t>
            </a:r>
          </a:p>
          <a:p>
            <a:r>
              <a:rPr lang="en-US" sz="2000" dirty="0"/>
              <a:t>4 settings for Comparison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49A51-63AC-6E4E-9141-4FE6041B3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89" y="3429000"/>
            <a:ext cx="5652046" cy="2557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BBDD5A-DA4D-2B46-A984-E007E6535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732" y="4030495"/>
            <a:ext cx="2886331" cy="187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95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03141-15C5-5046-BE10-CBAEBCB2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Evaluation: Throughput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47F12C-137C-48E0-AA83-AF3597C19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0" y="2962451"/>
            <a:ext cx="5852299" cy="2820012"/>
          </a:xfrm>
        </p:spPr>
        <p:txBody>
          <a:bodyPr>
            <a:normAutofit/>
          </a:bodyPr>
          <a:lstStyle/>
          <a:p>
            <a:r>
              <a:rPr lang="en-US" sz="2000" dirty="0"/>
              <a:t>Black-box solutions has lower scalability: </a:t>
            </a:r>
          </a:p>
          <a:p>
            <a:pPr lvl="1"/>
            <a:r>
              <a:rPr lang="en-US" sz="2000" dirty="0"/>
              <a:t>Model projects are allocated to different memory areas </a:t>
            </a:r>
          </a:p>
          <a:p>
            <a:pPr lvl="1"/>
            <a:r>
              <a:rPr lang="en-US" sz="2000" dirty="0"/>
              <a:t>Increase CPU core will cause more pressure on memory systems 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168C204-1C36-304E-8CD6-41DAFE3CC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229" y="3629659"/>
            <a:ext cx="4605869" cy="186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73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B0042-9819-0449-B4D4-BB162758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Conclusion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D12C4-3BB4-2940-8063-14816AE82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PRETZEL is the first white-box prediction serving system for ML pipelines(inference phase)</a:t>
            </a:r>
          </a:p>
          <a:p>
            <a:endParaRPr lang="en-US" sz="2200" dirty="0"/>
          </a:p>
          <a:p>
            <a:r>
              <a:rPr lang="en-US" sz="2200" dirty="0"/>
              <a:t>Enables two types of optimizations:</a:t>
            </a:r>
          </a:p>
          <a:p>
            <a:pPr lvl="1"/>
            <a:r>
              <a:rPr lang="en-US" sz="2200" dirty="0"/>
              <a:t>End-to-end optimizations generate efficient execution plans for a model </a:t>
            </a:r>
          </a:p>
          <a:p>
            <a:pPr lvl="1"/>
            <a:r>
              <a:rPr lang="en-US" sz="2200" dirty="0"/>
              <a:t>Multi-model optimizations let models share computation and memory resources</a:t>
            </a:r>
          </a:p>
          <a:p>
            <a:r>
              <a:rPr lang="en-US" sz="2200" dirty="0"/>
              <a:t>Evaluation shows that PRETZEL can improve performance compared to Black-box systems</a:t>
            </a:r>
          </a:p>
          <a:p>
            <a:pPr lvl="1"/>
            <a:r>
              <a:rPr lang="en-US" sz="2200" dirty="0"/>
              <a:t>Decrease latency and memory footprint</a:t>
            </a:r>
          </a:p>
          <a:p>
            <a:pPr lvl="1"/>
            <a:r>
              <a:rPr lang="en-US" sz="2200" dirty="0"/>
              <a:t>Increase resource utilization and throughput</a:t>
            </a:r>
          </a:p>
          <a:p>
            <a:pPr marL="45720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117204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7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B6757-B21E-B740-9303-C9BFA73C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055" y="1019503"/>
            <a:ext cx="3147848" cy="2065283"/>
          </a:xfrm>
        </p:spPr>
        <p:txBody>
          <a:bodyPr anchor="b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Machine Learning Prediction Serving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7812D-1BB3-1F42-B309-E7BF665A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56" y="3247283"/>
            <a:ext cx="3147848" cy="2228608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Models are learned from data </a:t>
            </a:r>
          </a:p>
          <a:p>
            <a:r>
              <a:rPr lang="en-US" sz="1800">
                <a:solidFill>
                  <a:srgbClr val="FFFFFF"/>
                </a:solidFill>
              </a:rPr>
              <a:t>Models are deployed and served together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C62528-089C-F74E-916A-92D023F43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539" y="1493622"/>
            <a:ext cx="6331994" cy="39416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761325E-A7A7-3A4D-A1D7-CBFE186F577C}"/>
              </a:ext>
            </a:extLst>
          </p:cNvPr>
          <p:cNvSpPr/>
          <p:nvPr/>
        </p:nvSpPr>
        <p:spPr>
          <a:xfrm>
            <a:off x="5582093" y="2551814"/>
            <a:ext cx="5571460" cy="1658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05933-9203-A047-942E-2C8AB7489603}"/>
              </a:ext>
            </a:extLst>
          </p:cNvPr>
          <p:cNvSpPr/>
          <p:nvPr/>
        </p:nvSpPr>
        <p:spPr>
          <a:xfrm>
            <a:off x="6305107" y="4295553"/>
            <a:ext cx="308344" cy="138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057CE3-87CD-7346-A2AA-4E97F17225CA}"/>
              </a:ext>
            </a:extLst>
          </p:cNvPr>
          <p:cNvSpPr/>
          <p:nvPr/>
        </p:nvSpPr>
        <p:spPr>
          <a:xfrm>
            <a:off x="7829107" y="4295553"/>
            <a:ext cx="308344" cy="138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3AEC9-39BB-DA4C-BFC2-011526331F57}"/>
              </a:ext>
            </a:extLst>
          </p:cNvPr>
          <p:cNvSpPr/>
          <p:nvPr/>
        </p:nvSpPr>
        <p:spPr>
          <a:xfrm>
            <a:off x="9278679" y="4295553"/>
            <a:ext cx="308344" cy="138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46B32-E8CE-864F-96D0-71E895F2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Performance</a:t>
            </a:r>
            <a:r>
              <a:rPr lang="zh-CN" altLang="en-US">
                <a:solidFill>
                  <a:srgbClr val="FFFFFF"/>
                </a:solidFill>
              </a:rPr>
              <a:t> </a:t>
            </a:r>
            <a:r>
              <a:rPr lang="en-US" altLang="zh-CN">
                <a:solidFill>
                  <a:srgbClr val="FFFFFF"/>
                </a:solidFill>
              </a:rPr>
              <a:t>goal</a:t>
            </a:r>
            <a:r>
              <a:rPr lang="zh-CN" altLang="en-US">
                <a:solidFill>
                  <a:srgbClr val="FFFFFF"/>
                </a:solidFill>
              </a:rPr>
              <a:t> </a:t>
            </a:r>
            <a:r>
              <a:rPr lang="en-US" altLang="zh-CN">
                <a:solidFill>
                  <a:srgbClr val="FFFFFF"/>
                </a:solidFill>
              </a:rPr>
              <a:t>of</a:t>
            </a:r>
            <a:r>
              <a:rPr lang="zh-CN" altLang="en-US">
                <a:solidFill>
                  <a:srgbClr val="FFFFFF"/>
                </a:solidFill>
              </a:rPr>
              <a:t> </a:t>
            </a:r>
            <a:r>
              <a:rPr lang="en-US" altLang="zh-CN">
                <a:solidFill>
                  <a:srgbClr val="FFFFFF"/>
                </a:solidFill>
              </a:rPr>
              <a:t>prediction service 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4D1B38-9CE5-4C66-964F-5041283BB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449964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433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59DEF-1AA8-EB47-81B1-D089C148C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Current serving systems(Clipper)</a:t>
            </a: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9F96A-9594-EB46-9A44-A715EB2D6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Assumption: models are black box</a:t>
            </a:r>
          </a:p>
          <a:p>
            <a:pPr lvl="1"/>
            <a:r>
              <a:rPr lang="en-US" sz="2000" dirty="0"/>
              <a:t> Encapsulate all operations into a function call </a:t>
            </a:r>
          </a:p>
          <a:p>
            <a:pPr lvl="1"/>
            <a:r>
              <a:rPr lang="en-US" sz="2000" dirty="0"/>
              <a:t> Apply external optimizations </a:t>
            </a:r>
          </a:p>
          <a:p>
            <a:pPr lvl="2"/>
            <a:r>
              <a:rPr lang="en-US" dirty="0"/>
              <a:t>Request batching </a:t>
            </a:r>
          </a:p>
          <a:p>
            <a:pPr lvl="2"/>
            <a:r>
              <a:rPr lang="en-US" dirty="0"/>
              <a:t>Result caching </a:t>
            </a:r>
          </a:p>
          <a:p>
            <a:pPr lvl="2"/>
            <a:r>
              <a:rPr lang="en-US" dirty="0"/>
              <a:t>Replication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772BDC-AEA9-FB4B-A4DC-6CCB3D4D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033" y="3243166"/>
            <a:ext cx="5806967" cy="36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15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D60B7-C7C5-AE4C-999F-7E1204018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Outline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4B39-32B9-814D-A9EB-5900BADDC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Background </a:t>
            </a:r>
          </a:p>
          <a:p>
            <a:r>
              <a:rPr lang="en-US" sz="2000" dirty="0"/>
              <a:t>Limitations of current solutions </a:t>
            </a:r>
          </a:p>
          <a:p>
            <a:r>
              <a:rPr lang="en-US" sz="2000" dirty="0"/>
              <a:t>Pretzel’s target </a:t>
            </a:r>
          </a:p>
          <a:p>
            <a:r>
              <a:rPr lang="en-US" sz="2000" dirty="0"/>
              <a:t>Pretzel’s Design </a:t>
            </a:r>
          </a:p>
          <a:p>
            <a:r>
              <a:rPr lang="en-US" sz="2000" dirty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2244979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8463B-FBD4-DA46-ACFC-A8122D6E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Limitation 1: Memory waste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4AA1E-C71C-C247-BD6E-881A2BE76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0" y="2962451"/>
            <a:ext cx="5215469" cy="2820012"/>
          </a:xfrm>
        </p:spPr>
        <p:txBody>
          <a:bodyPr>
            <a:normAutofit/>
          </a:bodyPr>
          <a:lstStyle/>
          <a:p>
            <a:r>
              <a:rPr lang="en-US" sz="2000" dirty="0"/>
              <a:t>Resources are isolated across Black boxes</a:t>
            </a:r>
          </a:p>
          <a:p>
            <a:pPr lvl="1"/>
            <a:r>
              <a:rPr lang="en-US" sz="2000" dirty="0"/>
              <a:t>Unable to share memory space</a:t>
            </a:r>
          </a:p>
          <a:p>
            <a:pPr lvl="1"/>
            <a:r>
              <a:rPr lang="en-US" sz="2000" dirty="0"/>
              <a:t>No coordination for CPU resources between boxes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70ABF8-8C27-3847-9DB5-A561FD720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938" y="2682131"/>
            <a:ext cx="5417431" cy="322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7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5E9C0-9E8C-874B-B942-F78EE981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Limitation 2: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Prediction initialization and Infrequent accesses</a:t>
            </a:r>
            <a:br>
              <a:rPr lang="en-US" sz="1600" dirty="0">
                <a:solidFill>
                  <a:srgbClr val="FFFFFF"/>
                </a:solidFill>
              </a:rPr>
            </a:b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AF062-AF8E-3949-AB9F-F3B8EDE9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0" y="2962451"/>
            <a:ext cx="4809070" cy="2943052"/>
          </a:xfrm>
        </p:spPr>
        <p:txBody>
          <a:bodyPr>
            <a:normAutofit/>
          </a:bodyPr>
          <a:lstStyle/>
          <a:p>
            <a:r>
              <a:rPr lang="en-US" sz="2000" dirty="0" err="1"/>
              <a:t>ML.Net</a:t>
            </a:r>
            <a:r>
              <a:rPr lang="en-US" sz="2000" dirty="0"/>
              <a:t> initializes code and memory lazily (efficient in training phase)</a:t>
            </a:r>
          </a:p>
          <a:p>
            <a:r>
              <a:rPr lang="en-US" sz="2000" dirty="0"/>
              <a:t>Long-tail latency in the cold case</a:t>
            </a:r>
          </a:p>
          <a:p>
            <a:r>
              <a:rPr lang="en-US" sz="2000" dirty="0"/>
              <a:t>Difficult to provide strong Service-Level-Agreement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C04E3-5ED2-4141-89FC-99C903F26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6096000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5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CF6BB-4C5C-9140-99B3-904E159E1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Limitation 3: Operator-at-a-time model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B9AE28-0152-40BB-BA6F-BA89A76FD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10428438" cy="2820012"/>
          </a:xfrm>
        </p:spPr>
        <p:txBody>
          <a:bodyPr>
            <a:normAutofit/>
          </a:bodyPr>
          <a:lstStyle/>
          <a:p>
            <a:r>
              <a:rPr lang="en-US" sz="2000" dirty="0"/>
              <a:t>Operators have different performance characteristics</a:t>
            </a:r>
          </a:p>
          <a:p>
            <a:r>
              <a:rPr lang="en-US" sz="2000" dirty="0"/>
              <a:t>Current solution of ML.NET ignores how operators behave together </a:t>
            </a:r>
          </a:p>
          <a:p>
            <a:r>
              <a:rPr lang="en-US" sz="2000" dirty="0"/>
              <a:t>There can be a better plan if such characteristics are considered</a:t>
            </a:r>
          </a:p>
          <a:p>
            <a:pPr lvl="1"/>
            <a:r>
              <a:rPr lang="en-US" sz="2000" dirty="0"/>
              <a:t>Eliminating  operations </a:t>
            </a:r>
          </a:p>
          <a:p>
            <a:pPr lvl="1"/>
            <a:r>
              <a:rPr lang="en-US" sz="2000" dirty="0"/>
              <a:t>Saving related buffers for intermediate results </a:t>
            </a:r>
          </a:p>
          <a:p>
            <a:pPr marL="457200" lvl="1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353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1258</Words>
  <Application>Microsoft Macintosh PowerPoint</Application>
  <PresentationFormat>Widescreen</PresentationFormat>
  <Paragraphs>214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PRETZEL: Opening the Black Box of Machine Learning Prediction Serving Systems</vt:lpstr>
      <vt:lpstr>Outline </vt:lpstr>
      <vt:lpstr>Machine Learning Prediction Serving</vt:lpstr>
      <vt:lpstr>Performance goal of prediction service </vt:lpstr>
      <vt:lpstr>Current serving systems(Clipper)</vt:lpstr>
      <vt:lpstr>Outline </vt:lpstr>
      <vt:lpstr>Limitation 1: Memory waste</vt:lpstr>
      <vt:lpstr>Limitation 2:  Prediction initialization and Infrequent accesses </vt:lpstr>
      <vt:lpstr>Limitation 3: Operator-at-a-time model </vt:lpstr>
      <vt:lpstr>Limitation 4: Coarse Grained scheduling </vt:lpstr>
      <vt:lpstr>Outline </vt:lpstr>
      <vt:lpstr>PRETZEL: White-box Prediction Serving</vt:lpstr>
      <vt:lpstr>End-to-End Optimizations</vt:lpstr>
      <vt:lpstr>Multi-model Optimizations</vt:lpstr>
      <vt:lpstr>Outline</vt:lpstr>
      <vt:lpstr>System Components</vt:lpstr>
      <vt:lpstr>OVEN:</vt:lpstr>
      <vt:lpstr>Optimizer </vt:lpstr>
      <vt:lpstr>Runtime</vt:lpstr>
      <vt:lpstr>Runtime </vt:lpstr>
      <vt:lpstr>Scheduler</vt:lpstr>
      <vt:lpstr>Outline </vt:lpstr>
      <vt:lpstr>Evaluation</vt:lpstr>
      <vt:lpstr>Evaluation: Latency </vt:lpstr>
      <vt:lpstr>Evaluation: Memory </vt:lpstr>
      <vt:lpstr>Evaluation: Throughput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PRETZEL: Opening the Black Box of Machine Learning Prediction Serving Systems</dc:title>
  <dc:creator>Qinghe JING</dc:creator>
  <cp:lastModifiedBy>Qinghe JING</cp:lastModifiedBy>
  <cp:revision>1</cp:revision>
  <dcterms:created xsi:type="dcterms:W3CDTF">2018-12-01T05:57:18Z</dcterms:created>
  <dcterms:modified xsi:type="dcterms:W3CDTF">2018-12-01T07:00:02Z</dcterms:modified>
</cp:coreProperties>
</file>