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69" r:id="rId4"/>
    <p:sldId id="270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72" r:id="rId14"/>
    <p:sldId id="281" r:id="rId15"/>
    <p:sldId id="28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70" autoAdjust="0"/>
  </p:normalViewPr>
  <p:slideViewPr>
    <p:cSldViewPr snapToGrid="0">
      <p:cViewPr varScale="1">
        <p:scale>
          <a:sx n="70" d="100"/>
          <a:sy n="70" d="100"/>
        </p:scale>
        <p:origin x="6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59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yan WANG" userId="fcb1e6d0-1619-4846-8aec-b2dff5aee616" providerId="ADAL" clId="{E5132EBC-E5D2-423D-81D5-265D14775500}"/>
    <pc:docChg chg="undo custSel addSld delSld modSld sldOrd">
      <pc:chgData name="Weiyan WANG" userId="fcb1e6d0-1619-4846-8aec-b2dff5aee616" providerId="ADAL" clId="{E5132EBC-E5D2-423D-81D5-265D14775500}" dt="2018-12-29T05:30:58.043" v="4268" actId="20577"/>
      <pc:docMkLst>
        <pc:docMk/>
      </pc:docMkLst>
      <pc:sldChg chg="modSp">
        <pc:chgData name="Weiyan WANG" userId="fcb1e6d0-1619-4846-8aec-b2dff5aee616" providerId="ADAL" clId="{E5132EBC-E5D2-423D-81D5-265D14775500}" dt="2018-12-27T10:36:47.865" v="62" actId="20577"/>
        <pc:sldMkLst>
          <pc:docMk/>
          <pc:sldMk cId="488661539" sldId="256"/>
        </pc:sldMkLst>
        <pc:spChg chg="mod">
          <ac:chgData name="Weiyan WANG" userId="fcb1e6d0-1619-4846-8aec-b2dff5aee616" providerId="ADAL" clId="{E5132EBC-E5D2-423D-81D5-265D14775500}" dt="2018-12-27T10:36:47.865" v="62" actId="20577"/>
          <ac:spMkLst>
            <pc:docMk/>
            <pc:sldMk cId="488661539" sldId="256"/>
            <ac:spMk id="2" creationId="{38B3B10C-B89B-4173-BB73-6B4A3D8E4E30}"/>
          </ac:spMkLst>
        </pc:spChg>
        <pc:spChg chg="mod">
          <ac:chgData name="Weiyan WANG" userId="fcb1e6d0-1619-4846-8aec-b2dff5aee616" providerId="ADAL" clId="{E5132EBC-E5D2-423D-81D5-265D14775500}" dt="2018-12-27T09:04:46.725" v="54" actId="1076"/>
          <ac:spMkLst>
            <pc:docMk/>
            <pc:sldMk cId="488661539" sldId="256"/>
            <ac:spMk id="3" creationId="{B0F8954D-D382-4BB5-966F-5656F9B9D4E0}"/>
          </ac:spMkLst>
        </pc:spChg>
      </pc:sldChg>
      <pc:sldChg chg="del">
        <pc:chgData name="Weiyan WANG" userId="fcb1e6d0-1619-4846-8aec-b2dff5aee616" providerId="ADAL" clId="{E5132EBC-E5D2-423D-81D5-265D14775500}" dt="2018-12-28T06:00:34.888" v="1383" actId="2696"/>
        <pc:sldMkLst>
          <pc:docMk/>
          <pc:sldMk cId="3106311737" sldId="257"/>
        </pc:sldMkLst>
      </pc:sldChg>
      <pc:sldChg chg="del">
        <pc:chgData name="Weiyan WANG" userId="fcb1e6d0-1619-4846-8aec-b2dff5aee616" providerId="ADAL" clId="{E5132EBC-E5D2-423D-81D5-265D14775500}" dt="2018-12-28T06:00:34.908" v="1384" actId="2696"/>
        <pc:sldMkLst>
          <pc:docMk/>
          <pc:sldMk cId="1412104597" sldId="258"/>
        </pc:sldMkLst>
      </pc:sldChg>
      <pc:sldChg chg="del">
        <pc:chgData name="Weiyan WANG" userId="fcb1e6d0-1619-4846-8aec-b2dff5aee616" providerId="ADAL" clId="{E5132EBC-E5D2-423D-81D5-265D14775500}" dt="2018-12-28T06:00:34.926" v="1385" actId="2696"/>
        <pc:sldMkLst>
          <pc:docMk/>
          <pc:sldMk cId="4282154429" sldId="260"/>
        </pc:sldMkLst>
      </pc:sldChg>
      <pc:sldChg chg="del">
        <pc:chgData name="Weiyan WANG" userId="fcb1e6d0-1619-4846-8aec-b2dff5aee616" providerId="ADAL" clId="{E5132EBC-E5D2-423D-81D5-265D14775500}" dt="2018-12-28T06:00:34.950" v="1387" actId="2696"/>
        <pc:sldMkLst>
          <pc:docMk/>
          <pc:sldMk cId="2528122714" sldId="264"/>
        </pc:sldMkLst>
      </pc:sldChg>
      <pc:sldChg chg="del">
        <pc:chgData name="Weiyan WANG" userId="fcb1e6d0-1619-4846-8aec-b2dff5aee616" providerId="ADAL" clId="{E5132EBC-E5D2-423D-81D5-265D14775500}" dt="2018-12-28T06:00:34.941" v="1386" actId="2696"/>
        <pc:sldMkLst>
          <pc:docMk/>
          <pc:sldMk cId="2785302893" sldId="267"/>
        </pc:sldMkLst>
      </pc:sldChg>
      <pc:sldChg chg="addSp modSp add modAnim">
        <pc:chgData name="Weiyan WANG" userId="fcb1e6d0-1619-4846-8aec-b2dff5aee616" providerId="ADAL" clId="{E5132EBC-E5D2-423D-81D5-265D14775500}" dt="2018-12-29T04:56:24.008" v="4213" actId="1076"/>
        <pc:sldMkLst>
          <pc:docMk/>
          <pc:sldMk cId="3122248326" sldId="268"/>
        </pc:sldMkLst>
        <pc:spChg chg="mod">
          <ac:chgData name="Weiyan WANG" userId="fcb1e6d0-1619-4846-8aec-b2dff5aee616" providerId="ADAL" clId="{E5132EBC-E5D2-423D-81D5-265D14775500}" dt="2018-12-27T10:37:26.176" v="108" actId="20577"/>
          <ac:spMkLst>
            <pc:docMk/>
            <pc:sldMk cId="3122248326" sldId="268"/>
            <ac:spMk id="2" creationId="{5230008E-77DF-48DA-8C1D-E437B7A2DE27}"/>
          </ac:spMkLst>
        </pc:spChg>
        <pc:spChg chg="mod">
          <ac:chgData name="Weiyan WANG" userId="fcb1e6d0-1619-4846-8aec-b2dff5aee616" providerId="ADAL" clId="{E5132EBC-E5D2-423D-81D5-265D14775500}" dt="2018-12-27T13:20:46.963" v="807" actId="403"/>
          <ac:spMkLst>
            <pc:docMk/>
            <pc:sldMk cId="3122248326" sldId="268"/>
            <ac:spMk id="3" creationId="{D8127BED-ECF7-4AB9-9230-0D9C3E62A885}"/>
          </ac:spMkLst>
        </pc:spChg>
        <pc:spChg chg="add mod">
          <ac:chgData name="Weiyan WANG" userId="fcb1e6d0-1619-4846-8aec-b2dff5aee616" providerId="ADAL" clId="{E5132EBC-E5D2-423D-81D5-265D14775500}" dt="2018-12-27T13:12:47.648" v="776" actId="1076"/>
          <ac:spMkLst>
            <pc:docMk/>
            <pc:sldMk cId="3122248326" sldId="268"/>
            <ac:spMk id="4" creationId="{E8FA9E6D-71A7-4E1D-9BFB-1A8E89538B88}"/>
          </ac:spMkLst>
        </pc:spChg>
        <pc:spChg chg="add mod">
          <ac:chgData name="Weiyan WANG" userId="fcb1e6d0-1619-4846-8aec-b2dff5aee616" providerId="ADAL" clId="{E5132EBC-E5D2-423D-81D5-265D14775500}" dt="2018-12-27T13:12:49.936" v="777" actId="1076"/>
          <ac:spMkLst>
            <pc:docMk/>
            <pc:sldMk cId="3122248326" sldId="268"/>
            <ac:spMk id="5" creationId="{FA593AF1-6210-4419-881C-C69E218D865F}"/>
          </ac:spMkLst>
        </pc:spChg>
        <pc:spChg chg="add mod">
          <ac:chgData name="Weiyan WANG" userId="fcb1e6d0-1619-4846-8aec-b2dff5aee616" providerId="ADAL" clId="{E5132EBC-E5D2-423D-81D5-265D14775500}" dt="2018-12-27T13:12:52.239" v="778" actId="1076"/>
          <ac:spMkLst>
            <pc:docMk/>
            <pc:sldMk cId="3122248326" sldId="268"/>
            <ac:spMk id="6" creationId="{40758303-19A3-4BEE-A54F-4CBAE2CC879D}"/>
          </ac:spMkLst>
        </pc:spChg>
        <pc:spChg chg="add mod">
          <ac:chgData name="Weiyan WANG" userId="fcb1e6d0-1619-4846-8aec-b2dff5aee616" providerId="ADAL" clId="{E5132EBC-E5D2-423D-81D5-265D14775500}" dt="2018-12-29T04:56:24.008" v="4213" actId="1076"/>
          <ac:spMkLst>
            <pc:docMk/>
            <pc:sldMk cId="3122248326" sldId="268"/>
            <ac:spMk id="7" creationId="{CF5987C6-ABEF-42B0-9B1D-4EE56D8ED0ED}"/>
          </ac:spMkLst>
        </pc:spChg>
      </pc:sldChg>
      <pc:sldChg chg="addSp delSp modSp add modAnim">
        <pc:chgData name="Weiyan WANG" userId="fcb1e6d0-1619-4846-8aec-b2dff5aee616" providerId="ADAL" clId="{E5132EBC-E5D2-423D-81D5-265D14775500}" dt="2018-12-28T08:22:28.463" v="1626" actId="20577"/>
        <pc:sldMkLst>
          <pc:docMk/>
          <pc:sldMk cId="115527416" sldId="269"/>
        </pc:sldMkLst>
        <pc:spChg chg="mod">
          <ac:chgData name="Weiyan WANG" userId="fcb1e6d0-1619-4846-8aec-b2dff5aee616" providerId="ADAL" clId="{E5132EBC-E5D2-423D-81D5-265D14775500}" dt="2018-12-27T10:37:33.320" v="123" actId="20577"/>
          <ac:spMkLst>
            <pc:docMk/>
            <pc:sldMk cId="115527416" sldId="269"/>
            <ac:spMk id="2" creationId="{B9E87D63-B738-48D1-8836-760E627C006E}"/>
          </ac:spMkLst>
        </pc:spChg>
        <pc:spChg chg="mod">
          <ac:chgData name="Weiyan WANG" userId="fcb1e6d0-1619-4846-8aec-b2dff5aee616" providerId="ADAL" clId="{E5132EBC-E5D2-423D-81D5-265D14775500}" dt="2018-12-27T13:57:56.893" v="948" actId="20577"/>
          <ac:spMkLst>
            <pc:docMk/>
            <pc:sldMk cId="115527416" sldId="269"/>
            <ac:spMk id="3" creationId="{FE86D24E-8C83-4521-A1B3-D20C96792188}"/>
          </ac:spMkLst>
        </pc:spChg>
        <pc:spChg chg="add del mod">
          <ac:chgData name="Weiyan WANG" userId="fcb1e6d0-1619-4846-8aec-b2dff5aee616" providerId="ADAL" clId="{E5132EBC-E5D2-423D-81D5-265D14775500}" dt="2018-12-27T14:12:38.430" v="1030" actId="478"/>
          <ac:spMkLst>
            <pc:docMk/>
            <pc:sldMk cId="115527416" sldId="269"/>
            <ac:spMk id="5" creationId="{30834038-B9EC-475B-8D5E-743E3925A8FE}"/>
          </ac:spMkLst>
        </pc:spChg>
        <pc:spChg chg="add del mod">
          <ac:chgData name="Weiyan WANG" userId="fcb1e6d0-1619-4846-8aec-b2dff5aee616" providerId="ADAL" clId="{E5132EBC-E5D2-423D-81D5-265D14775500}" dt="2018-12-27T14:10:35.638" v="1002" actId="478"/>
          <ac:spMkLst>
            <pc:docMk/>
            <pc:sldMk cId="115527416" sldId="269"/>
            <ac:spMk id="6" creationId="{C858B97A-3333-44A7-A761-A79699C6655C}"/>
          </ac:spMkLst>
        </pc:spChg>
        <pc:spChg chg="add mod">
          <ac:chgData name="Weiyan WANG" userId="fcb1e6d0-1619-4846-8aec-b2dff5aee616" providerId="ADAL" clId="{E5132EBC-E5D2-423D-81D5-265D14775500}" dt="2018-12-27T14:17:36.237" v="1276" actId="1036"/>
          <ac:spMkLst>
            <pc:docMk/>
            <pc:sldMk cId="115527416" sldId="269"/>
            <ac:spMk id="7" creationId="{4276C813-2E01-4547-98AA-EFEB085069C1}"/>
          </ac:spMkLst>
        </pc:spChg>
        <pc:spChg chg="add del mod">
          <ac:chgData name="Weiyan WANG" userId="fcb1e6d0-1619-4846-8aec-b2dff5aee616" providerId="ADAL" clId="{E5132EBC-E5D2-423D-81D5-265D14775500}" dt="2018-12-27T14:12:45.055" v="1033" actId="478"/>
          <ac:spMkLst>
            <pc:docMk/>
            <pc:sldMk cId="115527416" sldId="269"/>
            <ac:spMk id="9" creationId="{84D15168-6725-4A3D-96A2-B405431EC204}"/>
          </ac:spMkLst>
        </pc:spChg>
        <pc:spChg chg="add del">
          <ac:chgData name="Weiyan WANG" userId="fcb1e6d0-1619-4846-8aec-b2dff5aee616" providerId="ADAL" clId="{E5132EBC-E5D2-423D-81D5-265D14775500}" dt="2018-12-27T14:11:24.739" v="1015" actId="20577"/>
          <ac:spMkLst>
            <pc:docMk/>
            <pc:sldMk cId="115527416" sldId="269"/>
            <ac:spMk id="10" creationId="{9FC594A2-6CCC-4CC2-88D2-8F0B8281179F}"/>
          </ac:spMkLst>
        </pc:spChg>
        <pc:spChg chg="add mod">
          <ac:chgData name="Weiyan WANG" userId="fcb1e6d0-1619-4846-8aec-b2dff5aee616" providerId="ADAL" clId="{E5132EBC-E5D2-423D-81D5-265D14775500}" dt="2018-12-27T14:17:36.237" v="1276" actId="1036"/>
          <ac:spMkLst>
            <pc:docMk/>
            <pc:sldMk cId="115527416" sldId="269"/>
            <ac:spMk id="11" creationId="{DA767EC6-D54C-4E6E-BD73-937821B97894}"/>
          </ac:spMkLst>
        </pc:spChg>
        <pc:spChg chg="add mod">
          <ac:chgData name="Weiyan WANG" userId="fcb1e6d0-1619-4846-8aec-b2dff5aee616" providerId="ADAL" clId="{E5132EBC-E5D2-423D-81D5-265D14775500}" dt="2018-12-27T14:17:43.565" v="1291" actId="1037"/>
          <ac:spMkLst>
            <pc:docMk/>
            <pc:sldMk cId="115527416" sldId="269"/>
            <ac:spMk id="27" creationId="{D4FB62C3-FD7B-402E-8360-DF220C9A6C11}"/>
          </ac:spMkLst>
        </pc:spChg>
        <pc:spChg chg="add mod">
          <ac:chgData name="Weiyan WANG" userId="fcb1e6d0-1619-4846-8aec-b2dff5aee616" providerId="ADAL" clId="{E5132EBC-E5D2-423D-81D5-265D14775500}" dt="2018-12-27T14:17:43.565" v="1291" actId="1037"/>
          <ac:spMkLst>
            <pc:docMk/>
            <pc:sldMk cId="115527416" sldId="269"/>
            <ac:spMk id="28" creationId="{65995D6E-185F-4704-98DA-902BDF79CF25}"/>
          </ac:spMkLst>
        </pc:spChg>
        <pc:spChg chg="add mod">
          <ac:chgData name="Weiyan WANG" userId="fcb1e6d0-1619-4846-8aec-b2dff5aee616" providerId="ADAL" clId="{E5132EBC-E5D2-423D-81D5-265D14775500}" dt="2018-12-27T14:17:43.565" v="1291" actId="1037"/>
          <ac:spMkLst>
            <pc:docMk/>
            <pc:sldMk cId="115527416" sldId="269"/>
            <ac:spMk id="48" creationId="{9739594C-7764-4C01-9A80-2B2CE69B3475}"/>
          </ac:spMkLst>
        </pc:spChg>
        <pc:spChg chg="add mod">
          <ac:chgData name="Weiyan WANG" userId="fcb1e6d0-1619-4846-8aec-b2dff5aee616" providerId="ADAL" clId="{E5132EBC-E5D2-423D-81D5-265D14775500}" dt="2018-12-27T14:17:43.565" v="1291" actId="1037"/>
          <ac:spMkLst>
            <pc:docMk/>
            <pc:sldMk cId="115527416" sldId="269"/>
            <ac:spMk id="49" creationId="{9320B17F-F59B-494A-98E7-098940815264}"/>
          </ac:spMkLst>
        </pc:spChg>
        <pc:picChg chg="add del mod">
          <ac:chgData name="Weiyan WANG" userId="fcb1e6d0-1619-4846-8aec-b2dff5aee616" providerId="ADAL" clId="{E5132EBC-E5D2-423D-81D5-265D14775500}" dt="2018-12-27T13:58:46.617" v="951" actId="478"/>
          <ac:picMkLst>
            <pc:docMk/>
            <pc:sldMk cId="115527416" sldId="269"/>
            <ac:picMk id="4" creationId="{43F4C65F-1CB1-41A0-868A-CCEC96329888}"/>
          </ac:picMkLst>
        </pc:picChg>
        <pc:picChg chg="add mod">
          <ac:chgData name="Weiyan WANG" userId="fcb1e6d0-1619-4846-8aec-b2dff5aee616" providerId="ADAL" clId="{E5132EBC-E5D2-423D-81D5-265D14775500}" dt="2018-12-27T14:17:43.565" v="1291" actId="1037"/>
          <ac:picMkLst>
            <pc:docMk/>
            <pc:sldMk cId="115527416" sldId="269"/>
            <ac:picMk id="34" creationId="{29A0733D-1049-43AD-8619-02B16A3F82C6}"/>
          </ac:picMkLst>
        </pc:picChg>
        <pc:picChg chg="add mod">
          <ac:chgData name="Weiyan WANG" userId="fcb1e6d0-1619-4846-8aec-b2dff5aee616" providerId="ADAL" clId="{E5132EBC-E5D2-423D-81D5-265D14775500}" dt="2018-12-27T14:17:36.237" v="1276" actId="1036"/>
          <ac:picMkLst>
            <pc:docMk/>
            <pc:sldMk cId="115527416" sldId="269"/>
            <ac:picMk id="1026" creationId="{BC102528-01E0-40CE-89A1-742E7388F715}"/>
          </ac:picMkLst>
        </pc:picChg>
        <pc:cxnChg chg="add mod">
          <ac:chgData name="Weiyan WANG" userId="fcb1e6d0-1619-4846-8aec-b2dff5aee616" providerId="ADAL" clId="{E5132EBC-E5D2-423D-81D5-265D14775500}" dt="2018-12-27T14:17:36.237" v="1276" actId="1036"/>
          <ac:cxnSpMkLst>
            <pc:docMk/>
            <pc:sldMk cId="115527416" sldId="269"/>
            <ac:cxnSpMk id="12" creationId="{6C665D38-7CAA-48F6-A058-96C1BBA9FE97}"/>
          </ac:cxnSpMkLst>
        </pc:cxnChg>
        <pc:cxnChg chg="add mod">
          <ac:chgData name="Weiyan WANG" userId="fcb1e6d0-1619-4846-8aec-b2dff5aee616" providerId="ADAL" clId="{E5132EBC-E5D2-423D-81D5-265D14775500}" dt="2018-12-27T14:17:36.237" v="1276" actId="1036"/>
          <ac:cxnSpMkLst>
            <pc:docMk/>
            <pc:sldMk cId="115527416" sldId="269"/>
            <ac:cxnSpMk id="14" creationId="{02DA0A6F-31FF-4FBE-A486-07BD5D7C22D7}"/>
          </ac:cxnSpMkLst>
        </pc:cxnChg>
        <pc:cxnChg chg="add mod">
          <ac:chgData name="Weiyan WANG" userId="fcb1e6d0-1619-4846-8aec-b2dff5aee616" providerId="ADAL" clId="{E5132EBC-E5D2-423D-81D5-265D14775500}" dt="2018-12-27T14:17:36.237" v="1276" actId="1036"/>
          <ac:cxnSpMkLst>
            <pc:docMk/>
            <pc:sldMk cId="115527416" sldId="269"/>
            <ac:cxnSpMk id="15" creationId="{754B9645-1BF8-48E9-ADAE-6901CD4BE473}"/>
          </ac:cxnSpMkLst>
        </pc:cxnChg>
        <pc:cxnChg chg="add mod">
          <ac:chgData name="Weiyan WANG" userId="fcb1e6d0-1619-4846-8aec-b2dff5aee616" providerId="ADAL" clId="{E5132EBC-E5D2-423D-81D5-265D14775500}" dt="2018-12-27T14:17:36.237" v="1276" actId="1036"/>
          <ac:cxnSpMkLst>
            <pc:docMk/>
            <pc:sldMk cId="115527416" sldId="269"/>
            <ac:cxnSpMk id="18" creationId="{C306B3E9-2F07-43A0-881B-1D46B7BCED1F}"/>
          </ac:cxnSpMkLst>
        </pc:cxnChg>
        <pc:cxnChg chg="add mod">
          <ac:chgData name="Weiyan WANG" userId="fcb1e6d0-1619-4846-8aec-b2dff5aee616" providerId="ADAL" clId="{E5132EBC-E5D2-423D-81D5-265D14775500}" dt="2018-12-27T14:17:36.237" v="1276" actId="1036"/>
          <ac:cxnSpMkLst>
            <pc:docMk/>
            <pc:sldMk cId="115527416" sldId="269"/>
            <ac:cxnSpMk id="22" creationId="{3CEEAFEB-2B58-4817-B518-6BE961B7D8E5}"/>
          </ac:cxnSpMkLst>
        </pc:cxnChg>
        <pc:cxnChg chg="add mod">
          <ac:chgData name="Weiyan WANG" userId="fcb1e6d0-1619-4846-8aec-b2dff5aee616" providerId="ADAL" clId="{E5132EBC-E5D2-423D-81D5-265D14775500}" dt="2018-12-27T14:17:43.565" v="1291" actId="1037"/>
          <ac:cxnSpMkLst>
            <pc:docMk/>
            <pc:sldMk cId="115527416" sldId="269"/>
            <ac:cxnSpMk id="29" creationId="{80C701F8-F0D0-40BA-9599-CED378451659}"/>
          </ac:cxnSpMkLst>
        </pc:cxnChg>
        <pc:cxnChg chg="add mod">
          <ac:chgData name="Weiyan WANG" userId="fcb1e6d0-1619-4846-8aec-b2dff5aee616" providerId="ADAL" clId="{E5132EBC-E5D2-423D-81D5-265D14775500}" dt="2018-12-27T14:17:43.565" v="1291" actId="1037"/>
          <ac:cxnSpMkLst>
            <pc:docMk/>
            <pc:sldMk cId="115527416" sldId="269"/>
            <ac:cxnSpMk id="30" creationId="{EE6B9C9B-19CB-439D-A4AB-D9615CC7CE55}"/>
          </ac:cxnSpMkLst>
        </pc:cxnChg>
        <pc:cxnChg chg="add mod">
          <ac:chgData name="Weiyan WANG" userId="fcb1e6d0-1619-4846-8aec-b2dff5aee616" providerId="ADAL" clId="{E5132EBC-E5D2-423D-81D5-265D14775500}" dt="2018-12-27T14:17:43.565" v="1291" actId="1037"/>
          <ac:cxnSpMkLst>
            <pc:docMk/>
            <pc:sldMk cId="115527416" sldId="269"/>
            <ac:cxnSpMk id="31" creationId="{EDC85E2B-39FA-4174-ABED-C4E5BAAF07B1}"/>
          </ac:cxnSpMkLst>
        </pc:cxnChg>
        <pc:cxnChg chg="add mod">
          <ac:chgData name="Weiyan WANG" userId="fcb1e6d0-1619-4846-8aec-b2dff5aee616" providerId="ADAL" clId="{E5132EBC-E5D2-423D-81D5-265D14775500}" dt="2018-12-27T14:17:43.565" v="1291" actId="1037"/>
          <ac:cxnSpMkLst>
            <pc:docMk/>
            <pc:sldMk cId="115527416" sldId="269"/>
            <ac:cxnSpMk id="32" creationId="{CA9D6543-CE51-4409-90D7-80EDB79F0387}"/>
          </ac:cxnSpMkLst>
        </pc:cxnChg>
        <pc:cxnChg chg="add mod">
          <ac:chgData name="Weiyan WANG" userId="fcb1e6d0-1619-4846-8aec-b2dff5aee616" providerId="ADAL" clId="{E5132EBC-E5D2-423D-81D5-265D14775500}" dt="2018-12-27T14:17:43.565" v="1291" actId="1037"/>
          <ac:cxnSpMkLst>
            <pc:docMk/>
            <pc:sldMk cId="115527416" sldId="269"/>
            <ac:cxnSpMk id="33" creationId="{5B834ACB-DDED-442F-98B3-8871AF1609AB}"/>
          </ac:cxnSpMkLst>
        </pc:cxnChg>
      </pc:sldChg>
      <pc:sldChg chg="modSp add">
        <pc:chgData name="Weiyan WANG" userId="fcb1e6d0-1619-4846-8aec-b2dff5aee616" providerId="ADAL" clId="{E5132EBC-E5D2-423D-81D5-265D14775500}" dt="2018-12-28T08:02:31.765" v="1449" actId="20577"/>
        <pc:sldMkLst>
          <pc:docMk/>
          <pc:sldMk cId="3926484718" sldId="270"/>
        </pc:sldMkLst>
        <pc:spChg chg="mod">
          <ac:chgData name="Weiyan WANG" userId="fcb1e6d0-1619-4846-8aec-b2dff5aee616" providerId="ADAL" clId="{E5132EBC-E5D2-423D-81D5-265D14775500}" dt="2018-12-28T05:57:22.892" v="1381" actId="20577"/>
          <ac:spMkLst>
            <pc:docMk/>
            <pc:sldMk cId="3926484718" sldId="270"/>
            <ac:spMk id="2" creationId="{98573925-B7EC-4A49-872D-648DE55B1D42}"/>
          </ac:spMkLst>
        </pc:spChg>
        <pc:spChg chg="mod">
          <ac:chgData name="Weiyan WANG" userId="fcb1e6d0-1619-4846-8aec-b2dff5aee616" providerId="ADAL" clId="{E5132EBC-E5D2-423D-81D5-265D14775500}" dt="2018-12-28T08:02:31.765" v="1449" actId="20577"/>
          <ac:spMkLst>
            <pc:docMk/>
            <pc:sldMk cId="3926484718" sldId="270"/>
            <ac:spMk id="3" creationId="{6136F8E7-848C-40DD-A606-AB53220C0363}"/>
          </ac:spMkLst>
        </pc:spChg>
      </pc:sldChg>
      <pc:sldChg chg="modSp add del">
        <pc:chgData name="Weiyan WANG" userId="fcb1e6d0-1619-4846-8aec-b2dff5aee616" providerId="ADAL" clId="{E5132EBC-E5D2-423D-81D5-265D14775500}" dt="2018-12-28T06:00:34.863" v="1382" actId="2696"/>
        <pc:sldMkLst>
          <pc:docMk/>
          <pc:sldMk cId="130646748" sldId="271"/>
        </pc:sldMkLst>
        <pc:spChg chg="mod">
          <ac:chgData name="Weiyan WANG" userId="fcb1e6d0-1619-4846-8aec-b2dff5aee616" providerId="ADAL" clId="{E5132EBC-E5D2-423D-81D5-265D14775500}" dt="2018-12-27T10:38:14.196" v="173" actId="313"/>
          <ac:spMkLst>
            <pc:docMk/>
            <pc:sldMk cId="130646748" sldId="271"/>
            <ac:spMk id="2" creationId="{8B2FF162-8340-4C52-800F-A44D13B80054}"/>
          </ac:spMkLst>
        </pc:spChg>
        <pc:spChg chg="mod">
          <ac:chgData name="Weiyan WANG" userId="fcb1e6d0-1619-4846-8aec-b2dff5aee616" providerId="ADAL" clId="{E5132EBC-E5D2-423D-81D5-265D14775500}" dt="2018-12-27T13:49:36.070" v="877" actId="20577"/>
          <ac:spMkLst>
            <pc:docMk/>
            <pc:sldMk cId="130646748" sldId="271"/>
            <ac:spMk id="3" creationId="{544D4ED5-9D97-45BB-B926-3566937083A0}"/>
          </ac:spMkLst>
        </pc:spChg>
      </pc:sldChg>
      <pc:sldChg chg="modSp add ord">
        <pc:chgData name="Weiyan WANG" userId="fcb1e6d0-1619-4846-8aec-b2dff5aee616" providerId="ADAL" clId="{E5132EBC-E5D2-423D-81D5-265D14775500}" dt="2018-12-28T14:34:50.249" v="3205" actId="20577"/>
        <pc:sldMkLst>
          <pc:docMk/>
          <pc:sldMk cId="808124764" sldId="272"/>
        </pc:sldMkLst>
        <pc:spChg chg="mod">
          <ac:chgData name="Weiyan WANG" userId="fcb1e6d0-1619-4846-8aec-b2dff5aee616" providerId="ADAL" clId="{E5132EBC-E5D2-423D-81D5-265D14775500}" dt="2018-12-28T14:31:53.986" v="3109" actId="20577"/>
          <ac:spMkLst>
            <pc:docMk/>
            <pc:sldMk cId="808124764" sldId="272"/>
            <ac:spMk id="2" creationId="{E252BE24-D8A9-4DCF-8D7A-11D9FE46A0C6}"/>
          </ac:spMkLst>
        </pc:spChg>
        <pc:spChg chg="mod">
          <ac:chgData name="Weiyan WANG" userId="fcb1e6d0-1619-4846-8aec-b2dff5aee616" providerId="ADAL" clId="{E5132EBC-E5D2-423D-81D5-265D14775500}" dt="2018-12-28T14:34:50.249" v="3205" actId="20577"/>
          <ac:spMkLst>
            <pc:docMk/>
            <pc:sldMk cId="808124764" sldId="272"/>
            <ac:spMk id="3" creationId="{34C61BDC-C5D8-4DB2-B348-9ACCA8477FEF}"/>
          </ac:spMkLst>
        </pc:spChg>
      </pc:sldChg>
      <pc:sldChg chg="addSp modSp add">
        <pc:chgData name="Weiyan WANG" userId="fcb1e6d0-1619-4846-8aec-b2dff5aee616" providerId="ADAL" clId="{E5132EBC-E5D2-423D-81D5-265D14775500}" dt="2018-12-28T08:24:03.698" v="1657" actId="20577"/>
        <pc:sldMkLst>
          <pc:docMk/>
          <pc:sldMk cId="3595513715" sldId="273"/>
        </pc:sldMkLst>
        <pc:spChg chg="mod">
          <ac:chgData name="Weiyan WANG" userId="fcb1e6d0-1619-4846-8aec-b2dff5aee616" providerId="ADAL" clId="{E5132EBC-E5D2-423D-81D5-265D14775500}" dt="2018-12-28T08:24:03.698" v="1657" actId="20577"/>
          <ac:spMkLst>
            <pc:docMk/>
            <pc:sldMk cId="3595513715" sldId="273"/>
            <ac:spMk id="2" creationId="{7C72D406-377B-4340-8C4D-E9D4DC33ED54}"/>
          </ac:spMkLst>
        </pc:spChg>
        <pc:spChg chg="mod">
          <ac:chgData name="Weiyan WANG" userId="fcb1e6d0-1619-4846-8aec-b2dff5aee616" providerId="ADAL" clId="{E5132EBC-E5D2-423D-81D5-265D14775500}" dt="2018-12-28T08:21:38.665" v="1624" actId="14100"/>
          <ac:spMkLst>
            <pc:docMk/>
            <pc:sldMk cId="3595513715" sldId="273"/>
            <ac:spMk id="3" creationId="{674178E0-D6E7-405B-94E5-F90B2EDE7583}"/>
          </ac:spMkLst>
        </pc:spChg>
        <pc:picChg chg="add mod">
          <ac:chgData name="Weiyan WANG" userId="fcb1e6d0-1619-4846-8aec-b2dff5aee616" providerId="ADAL" clId="{E5132EBC-E5D2-423D-81D5-265D14775500}" dt="2018-12-28T08:23:37.417" v="1628" actId="1076"/>
          <ac:picMkLst>
            <pc:docMk/>
            <pc:sldMk cId="3595513715" sldId="273"/>
            <ac:picMk id="4" creationId="{22352FD4-9789-4F11-A143-6339E332ADEC}"/>
          </ac:picMkLst>
        </pc:picChg>
      </pc:sldChg>
      <pc:sldChg chg="addSp modSp add">
        <pc:chgData name="Weiyan WANG" userId="fcb1e6d0-1619-4846-8aec-b2dff5aee616" providerId="ADAL" clId="{E5132EBC-E5D2-423D-81D5-265D14775500}" dt="2018-12-28T09:06:19.766" v="1985" actId="14100"/>
        <pc:sldMkLst>
          <pc:docMk/>
          <pc:sldMk cId="2765074056" sldId="274"/>
        </pc:sldMkLst>
        <pc:spChg chg="mod">
          <ac:chgData name="Weiyan WANG" userId="fcb1e6d0-1619-4846-8aec-b2dff5aee616" providerId="ADAL" clId="{E5132EBC-E5D2-423D-81D5-265D14775500}" dt="2018-12-28T08:24:58.569" v="1678" actId="14100"/>
          <ac:spMkLst>
            <pc:docMk/>
            <pc:sldMk cId="2765074056" sldId="274"/>
            <ac:spMk id="2" creationId="{14C7C872-F4E3-4BA4-94C9-BB621AFD6B44}"/>
          </ac:spMkLst>
        </pc:spChg>
        <pc:spChg chg="mod">
          <ac:chgData name="Weiyan WANG" userId="fcb1e6d0-1619-4846-8aec-b2dff5aee616" providerId="ADAL" clId="{E5132EBC-E5D2-423D-81D5-265D14775500}" dt="2018-12-28T09:06:04.592" v="1984" actId="20577"/>
          <ac:spMkLst>
            <pc:docMk/>
            <pc:sldMk cId="2765074056" sldId="274"/>
            <ac:spMk id="3" creationId="{3C4D4696-70D6-459A-A98F-03220B6DEBA2}"/>
          </ac:spMkLst>
        </pc:spChg>
        <pc:picChg chg="add mod">
          <ac:chgData name="Weiyan WANG" userId="fcb1e6d0-1619-4846-8aec-b2dff5aee616" providerId="ADAL" clId="{E5132EBC-E5D2-423D-81D5-265D14775500}" dt="2018-12-28T09:06:19.766" v="1985" actId="14100"/>
          <ac:picMkLst>
            <pc:docMk/>
            <pc:sldMk cId="2765074056" sldId="274"/>
            <ac:picMk id="4" creationId="{E57E8441-D63F-42EF-8932-353FECF636F6}"/>
          </ac:picMkLst>
        </pc:picChg>
      </pc:sldChg>
      <pc:sldChg chg="addSp modSp add">
        <pc:chgData name="Weiyan WANG" userId="fcb1e6d0-1619-4846-8aec-b2dff5aee616" providerId="ADAL" clId="{E5132EBC-E5D2-423D-81D5-265D14775500}" dt="2018-12-28T09:09:51.587" v="1986" actId="313"/>
        <pc:sldMkLst>
          <pc:docMk/>
          <pc:sldMk cId="2915787873" sldId="275"/>
        </pc:sldMkLst>
        <pc:spChg chg="mod">
          <ac:chgData name="Weiyan WANG" userId="fcb1e6d0-1619-4846-8aec-b2dff5aee616" providerId="ADAL" clId="{E5132EBC-E5D2-423D-81D5-265D14775500}" dt="2018-12-28T09:04:23.099" v="1743" actId="313"/>
          <ac:spMkLst>
            <pc:docMk/>
            <pc:sldMk cId="2915787873" sldId="275"/>
            <ac:spMk id="2" creationId="{37481E29-E911-422E-A725-B83AF39DAFE3}"/>
          </ac:spMkLst>
        </pc:spChg>
        <pc:spChg chg="mod">
          <ac:chgData name="Weiyan WANG" userId="fcb1e6d0-1619-4846-8aec-b2dff5aee616" providerId="ADAL" clId="{E5132EBC-E5D2-423D-81D5-265D14775500}" dt="2018-12-28T09:09:51.587" v="1986" actId="313"/>
          <ac:spMkLst>
            <pc:docMk/>
            <pc:sldMk cId="2915787873" sldId="275"/>
            <ac:spMk id="3" creationId="{B968FCC1-3C3C-453E-9609-AA27244777C6}"/>
          </ac:spMkLst>
        </pc:spChg>
        <pc:picChg chg="add mod">
          <ac:chgData name="Weiyan WANG" userId="fcb1e6d0-1619-4846-8aec-b2dff5aee616" providerId="ADAL" clId="{E5132EBC-E5D2-423D-81D5-265D14775500}" dt="2018-12-28T09:04:15.454" v="1742" actId="1076"/>
          <ac:picMkLst>
            <pc:docMk/>
            <pc:sldMk cId="2915787873" sldId="275"/>
            <ac:picMk id="4" creationId="{EBF9244D-2CF1-454E-9714-A0D03F9394A0}"/>
          </ac:picMkLst>
        </pc:picChg>
      </pc:sldChg>
      <pc:sldChg chg="addSp modSp add">
        <pc:chgData name="Weiyan WANG" userId="fcb1e6d0-1619-4846-8aec-b2dff5aee616" providerId="ADAL" clId="{E5132EBC-E5D2-423D-81D5-265D14775500}" dt="2018-12-28T09:25:20.086" v="2116" actId="20577"/>
        <pc:sldMkLst>
          <pc:docMk/>
          <pc:sldMk cId="1248440158" sldId="276"/>
        </pc:sldMkLst>
        <pc:spChg chg="mod">
          <ac:chgData name="Weiyan WANG" userId="fcb1e6d0-1619-4846-8aec-b2dff5aee616" providerId="ADAL" clId="{E5132EBC-E5D2-423D-81D5-265D14775500}" dt="2018-12-28T09:20:57.941" v="2015" actId="20577"/>
          <ac:spMkLst>
            <pc:docMk/>
            <pc:sldMk cId="1248440158" sldId="276"/>
            <ac:spMk id="2" creationId="{7FB48803-4C26-4601-932B-26FDB747C959}"/>
          </ac:spMkLst>
        </pc:spChg>
        <pc:spChg chg="mod">
          <ac:chgData name="Weiyan WANG" userId="fcb1e6d0-1619-4846-8aec-b2dff5aee616" providerId="ADAL" clId="{E5132EBC-E5D2-423D-81D5-265D14775500}" dt="2018-12-28T09:25:20.086" v="2116" actId="20577"/>
          <ac:spMkLst>
            <pc:docMk/>
            <pc:sldMk cId="1248440158" sldId="276"/>
            <ac:spMk id="3" creationId="{49AC47F6-27CD-4BB8-A8F2-6EED100F8D69}"/>
          </ac:spMkLst>
        </pc:spChg>
        <pc:picChg chg="add mod">
          <ac:chgData name="Weiyan WANG" userId="fcb1e6d0-1619-4846-8aec-b2dff5aee616" providerId="ADAL" clId="{E5132EBC-E5D2-423D-81D5-265D14775500}" dt="2018-12-28T09:23:24.955" v="2023" actId="1076"/>
          <ac:picMkLst>
            <pc:docMk/>
            <pc:sldMk cId="1248440158" sldId="276"/>
            <ac:picMk id="4" creationId="{A57112F1-748B-4686-BFC3-E5889D89BE0A}"/>
          </ac:picMkLst>
        </pc:picChg>
        <pc:picChg chg="add mod">
          <ac:chgData name="Weiyan WANG" userId="fcb1e6d0-1619-4846-8aec-b2dff5aee616" providerId="ADAL" clId="{E5132EBC-E5D2-423D-81D5-265D14775500}" dt="2018-12-28T09:23:27.452" v="2024" actId="1076"/>
          <ac:picMkLst>
            <pc:docMk/>
            <pc:sldMk cId="1248440158" sldId="276"/>
            <ac:picMk id="5" creationId="{0C124BD7-7DEB-4927-869C-E858E876DB57}"/>
          </ac:picMkLst>
        </pc:picChg>
        <pc:picChg chg="add mod">
          <ac:chgData name="Weiyan WANG" userId="fcb1e6d0-1619-4846-8aec-b2dff5aee616" providerId="ADAL" clId="{E5132EBC-E5D2-423D-81D5-265D14775500}" dt="2018-12-28T09:23:48.253" v="2027" actId="1076"/>
          <ac:picMkLst>
            <pc:docMk/>
            <pc:sldMk cId="1248440158" sldId="276"/>
            <ac:picMk id="6" creationId="{143FD5CD-3D81-47C6-BC11-5CCD79CA5E80}"/>
          </ac:picMkLst>
        </pc:picChg>
      </pc:sldChg>
      <pc:sldChg chg="addSp modSp add">
        <pc:chgData name="Weiyan WANG" userId="fcb1e6d0-1619-4846-8aec-b2dff5aee616" providerId="ADAL" clId="{E5132EBC-E5D2-423D-81D5-265D14775500}" dt="2018-12-28T11:57:50.486" v="2518" actId="20577"/>
        <pc:sldMkLst>
          <pc:docMk/>
          <pc:sldMk cId="3432223555" sldId="277"/>
        </pc:sldMkLst>
        <pc:spChg chg="mod">
          <ac:chgData name="Weiyan WANG" userId="fcb1e6d0-1619-4846-8aec-b2dff5aee616" providerId="ADAL" clId="{E5132EBC-E5D2-423D-81D5-265D14775500}" dt="2018-12-28T11:41:40.241" v="2141" actId="20577"/>
          <ac:spMkLst>
            <pc:docMk/>
            <pc:sldMk cId="3432223555" sldId="277"/>
            <ac:spMk id="2" creationId="{E9704BA7-3CEA-4FE0-856E-0BBFA85E1A55}"/>
          </ac:spMkLst>
        </pc:spChg>
        <pc:spChg chg="mod">
          <ac:chgData name="Weiyan WANG" userId="fcb1e6d0-1619-4846-8aec-b2dff5aee616" providerId="ADAL" clId="{E5132EBC-E5D2-423D-81D5-265D14775500}" dt="2018-12-28T11:57:50.486" v="2518" actId="20577"/>
          <ac:spMkLst>
            <pc:docMk/>
            <pc:sldMk cId="3432223555" sldId="277"/>
            <ac:spMk id="3" creationId="{485BE316-ADE5-4ABA-88E1-4A9A8793FC3E}"/>
          </ac:spMkLst>
        </pc:spChg>
        <pc:picChg chg="add mod">
          <ac:chgData name="Weiyan WANG" userId="fcb1e6d0-1619-4846-8aec-b2dff5aee616" providerId="ADAL" clId="{E5132EBC-E5D2-423D-81D5-265D14775500}" dt="2018-12-28T11:54:34.653" v="2314" actId="1076"/>
          <ac:picMkLst>
            <pc:docMk/>
            <pc:sldMk cId="3432223555" sldId="277"/>
            <ac:picMk id="4" creationId="{F5D4E2A7-6317-404F-9B8A-B8EA545DAAB7}"/>
          </ac:picMkLst>
        </pc:picChg>
      </pc:sldChg>
      <pc:sldChg chg="addSp modSp add">
        <pc:chgData name="Weiyan WANG" userId="fcb1e6d0-1619-4846-8aec-b2dff5aee616" providerId="ADAL" clId="{E5132EBC-E5D2-423D-81D5-265D14775500}" dt="2018-12-28T12:14:43.078" v="2721" actId="1076"/>
        <pc:sldMkLst>
          <pc:docMk/>
          <pc:sldMk cId="3770523543" sldId="278"/>
        </pc:sldMkLst>
        <pc:spChg chg="mod">
          <ac:chgData name="Weiyan WANG" userId="fcb1e6d0-1619-4846-8aec-b2dff5aee616" providerId="ADAL" clId="{E5132EBC-E5D2-423D-81D5-265D14775500}" dt="2018-12-28T12:13:07.039" v="2672" actId="20577"/>
          <ac:spMkLst>
            <pc:docMk/>
            <pc:sldMk cId="3770523543" sldId="278"/>
            <ac:spMk id="2" creationId="{69AE759B-F610-403D-86F1-3419A337F01A}"/>
          </ac:spMkLst>
        </pc:spChg>
        <pc:spChg chg="mod">
          <ac:chgData name="Weiyan WANG" userId="fcb1e6d0-1619-4846-8aec-b2dff5aee616" providerId="ADAL" clId="{E5132EBC-E5D2-423D-81D5-265D14775500}" dt="2018-12-28T12:14:35.769" v="2720" actId="20577"/>
          <ac:spMkLst>
            <pc:docMk/>
            <pc:sldMk cId="3770523543" sldId="278"/>
            <ac:spMk id="3" creationId="{3A8D3E5B-AA98-4C8D-8E7D-9AE84E54D3D4}"/>
          </ac:spMkLst>
        </pc:spChg>
        <pc:picChg chg="add mod">
          <ac:chgData name="Weiyan WANG" userId="fcb1e6d0-1619-4846-8aec-b2dff5aee616" providerId="ADAL" clId="{E5132EBC-E5D2-423D-81D5-265D14775500}" dt="2018-12-28T12:14:43.078" v="2721" actId="1076"/>
          <ac:picMkLst>
            <pc:docMk/>
            <pc:sldMk cId="3770523543" sldId="278"/>
            <ac:picMk id="4" creationId="{E3BF806F-DEEF-46C6-9C0D-7E59B7201911}"/>
          </ac:picMkLst>
        </pc:picChg>
      </pc:sldChg>
      <pc:sldChg chg="addSp delSp modSp add">
        <pc:chgData name="Weiyan WANG" userId="fcb1e6d0-1619-4846-8aec-b2dff5aee616" providerId="ADAL" clId="{E5132EBC-E5D2-423D-81D5-265D14775500}" dt="2018-12-28T12:16:42.448" v="2759" actId="14100"/>
        <pc:sldMkLst>
          <pc:docMk/>
          <pc:sldMk cId="1154200990" sldId="279"/>
        </pc:sldMkLst>
        <pc:spChg chg="mod">
          <ac:chgData name="Weiyan WANG" userId="fcb1e6d0-1619-4846-8aec-b2dff5aee616" providerId="ADAL" clId="{E5132EBC-E5D2-423D-81D5-265D14775500}" dt="2018-12-28T12:15:58.287" v="2745" actId="20577"/>
          <ac:spMkLst>
            <pc:docMk/>
            <pc:sldMk cId="1154200990" sldId="279"/>
            <ac:spMk id="2" creationId="{69AE759B-F610-403D-86F1-3419A337F01A}"/>
          </ac:spMkLst>
        </pc:spChg>
        <pc:spChg chg="del mod">
          <ac:chgData name="Weiyan WANG" userId="fcb1e6d0-1619-4846-8aec-b2dff5aee616" providerId="ADAL" clId="{E5132EBC-E5D2-423D-81D5-265D14775500}" dt="2018-12-28T12:16:37.513" v="2755" actId="14100"/>
          <ac:spMkLst>
            <pc:docMk/>
            <pc:sldMk cId="1154200990" sldId="279"/>
            <ac:spMk id="3" creationId="{3A8D3E5B-AA98-4C8D-8E7D-9AE84E54D3D4}"/>
          </ac:spMkLst>
        </pc:spChg>
        <pc:picChg chg="del">
          <ac:chgData name="Weiyan WANG" userId="fcb1e6d0-1619-4846-8aec-b2dff5aee616" providerId="ADAL" clId="{E5132EBC-E5D2-423D-81D5-265D14775500}" dt="2018-12-28T12:16:00.703" v="2746" actId="478"/>
          <ac:picMkLst>
            <pc:docMk/>
            <pc:sldMk cId="1154200990" sldId="279"/>
            <ac:picMk id="4" creationId="{E3BF806F-DEEF-46C6-9C0D-7E59B7201911}"/>
          </ac:picMkLst>
        </pc:picChg>
        <pc:picChg chg="add mod">
          <ac:chgData name="Weiyan WANG" userId="fcb1e6d0-1619-4846-8aec-b2dff5aee616" providerId="ADAL" clId="{E5132EBC-E5D2-423D-81D5-265D14775500}" dt="2018-12-28T12:16:42.448" v="2759" actId="14100"/>
          <ac:picMkLst>
            <pc:docMk/>
            <pc:sldMk cId="1154200990" sldId="279"/>
            <ac:picMk id="5" creationId="{52178EE9-4792-459C-9A70-AFCC1C4563AD}"/>
          </ac:picMkLst>
        </pc:picChg>
        <pc:picChg chg="add mod">
          <ac:chgData name="Weiyan WANG" userId="fcb1e6d0-1619-4846-8aec-b2dff5aee616" providerId="ADAL" clId="{E5132EBC-E5D2-423D-81D5-265D14775500}" dt="2018-12-28T12:16:40.663" v="2758" actId="1076"/>
          <ac:picMkLst>
            <pc:docMk/>
            <pc:sldMk cId="1154200990" sldId="279"/>
            <ac:picMk id="6" creationId="{AA227D41-D2E1-44B6-A419-972AD4A90048}"/>
          </ac:picMkLst>
        </pc:picChg>
      </pc:sldChg>
      <pc:sldChg chg="addSp delSp modSp add">
        <pc:chgData name="Weiyan WANG" userId="fcb1e6d0-1619-4846-8aec-b2dff5aee616" providerId="ADAL" clId="{E5132EBC-E5D2-423D-81D5-265D14775500}" dt="2018-12-29T04:38:22.908" v="4095" actId="1076"/>
        <pc:sldMkLst>
          <pc:docMk/>
          <pc:sldMk cId="940417251" sldId="280"/>
        </pc:sldMkLst>
        <pc:spChg chg="mod">
          <ac:chgData name="Weiyan WANG" userId="fcb1e6d0-1619-4846-8aec-b2dff5aee616" providerId="ADAL" clId="{E5132EBC-E5D2-423D-81D5-265D14775500}" dt="2018-12-28T14:20:37.379" v="2793" actId="20577"/>
          <ac:spMkLst>
            <pc:docMk/>
            <pc:sldMk cId="940417251" sldId="280"/>
            <ac:spMk id="2" creationId="{802F0430-9711-4E45-BE79-FEBEA625EAFA}"/>
          </ac:spMkLst>
        </pc:spChg>
        <pc:spChg chg="mod">
          <ac:chgData name="Weiyan WANG" userId="fcb1e6d0-1619-4846-8aec-b2dff5aee616" providerId="ADAL" clId="{E5132EBC-E5D2-423D-81D5-265D14775500}" dt="2018-12-28T14:28:23.889" v="3087" actId="20577"/>
          <ac:spMkLst>
            <pc:docMk/>
            <pc:sldMk cId="940417251" sldId="280"/>
            <ac:spMk id="3" creationId="{BE874F31-61BB-444E-ACF3-C2B5DFD45194}"/>
          </ac:spMkLst>
        </pc:spChg>
        <pc:spChg chg="add mod">
          <ac:chgData name="Weiyan WANG" userId="fcb1e6d0-1619-4846-8aec-b2dff5aee616" providerId="ADAL" clId="{E5132EBC-E5D2-423D-81D5-265D14775500}" dt="2018-12-29T04:38:22.908" v="4095" actId="1076"/>
          <ac:spMkLst>
            <pc:docMk/>
            <pc:sldMk cId="940417251" sldId="280"/>
            <ac:spMk id="7" creationId="{C9A27DDE-6461-4934-BA33-FDF8A3B7DE3A}"/>
          </ac:spMkLst>
        </pc:spChg>
        <pc:picChg chg="add del">
          <ac:chgData name="Weiyan WANG" userId="fcb1e6d0-1619-4846-8aec-b2dff5aee616" providerId="ADAL" clId="{E5132EBC-E5D2-423D-81D5-265D14775500}" dt="2018-12-28T14:21:29.922" v="2883" actId="478"/>
          <ac:picMkLst>
            <pc:docMk/>
            <pc:sldMk cId="940417251" sldId="280"/>
            <ac:picMk id="4" creationId="{CA97946A-D54A-4B9D-AAFF-1858BA62B52B}"/>
          </ac:picMkLst>
        </pc:picChg>
        <pc:picChg chg="add del mod">
          <ac:chgData name="Weiyan WANG" userId="fcb1e6d0-1619-4846-8aec-b2dff5aee616" providerId="ADAL" clId="{E5132EBC-E5D2-423D-81D5-265D14775500}" dt="2018-12-28T14:24:10.746" v="2955" actId="478"/>
          <ac:picMkLst>
            <pc:docMk/>
            <pc:sldMk cId="940417251" sldId="280"/>
            <ac:picMk id="5" creationId="{C43CB86F-E0F0-41BC-92FF-4D160E8D953B}"/>
          </ac:picMkLst>
        </pc:picChg>
        <pc:picChg chg="add mod">
          <ac:chgData name="Weiyan WANG" userId="fcb1e6d0-1619-4846-8aec-b2dff5aee616" providerId="ADAL" clId="{E5132EBC-E5D2-423D-81D5-265D14775500}" dt="2018-12-29T04:38:14.414" v="4092" actId="1076"/>
          <ac:picMkLst>
            <pc:docMk/>
            <pc:sldMk cId="940417251" sldId="280"/>
            <ac:picMk id="6" creationId="{23448775-F085-4A69-BC99-BA19D45BB7B9}"/>
          </ac:picMkLst>
        </pc:picChg>
      </pc:sldChg>
      <pc:sldChg chg="modSp add ord">
        <pc:chgData name="Weiyan WANG" userId="fcb1e6d0-1619-4846-8aec-b2dff5aee616" providerId="ADAL" clId="{E5132EBC-E5D2-423D-81D5-265D14775500}" dt="2018-12-29T05:17:45.981" v="4246" actId="20577"/>
        <pc:sldMkLst>
          <pc:docMk/>
          <pc:sldMk cId="3155980968" sldId="281"/>
        </pc:sldMkLst>
        <pc:spChg chg="mod">
          <ac:chgData name="Weiyan WANG" userId="fcb1e6d0-1619-4846-8aec-b2dff5aee616" providerId="ADAL" clId="{E5132EBC-E5D2-423D-81D5-265D14775500}" dt="2018-12-28T14:24:55.211" v="2982" actId="20577"/>
          <ac:spMkLst>
            <pc:docMk/>
            <pc:sldMk cId="3155980968" sldId="281"/>
            <ac:spMk id="2" creationId="{4688C002-84F0-480E-AEB3-55955631116C}"/>
          </ac:spMkLst>
        </pc:spChg>
        <pc:spChg chg="mod">
          <ac:chgData name="Weiyan WANG" userId="fcb1e6d0-1619-4846-8aec-b2dff5aee616" providerId="ADAL" clId="{E5132EBC-E5D2-423D-81D5-265D14775500}" dt="2018-12-29T05:17:45.981" v="4246" actId="20577"/>
          <ac:spMkLst>
            <pc:docMk/>
            <pc:sldMk cId="3155980968" sldId="281"/>
            <ac:spMk id="3" creationId="{1D5F247B-4DC0-493B-B615-24E905D26F86}"/>
          </ac:spMkLst>
        </pc:spChg>
      </pc:sldChg>
      <pc:sldChg chg="modSp add">
        <pc:chgData name="Weiyan WANG" userId="fcb1e6d0-1619-4846-8aec-b2dff5aee616" providerId="ADAL" clId="{E5132EBC-E5D2-423D-81D5-265D14775500}" dt="2018-12-29T05:30:58.043" v="4268" actId="20577"/>
        <pc:sldMkLst>
          <pc:docMk/>
          <pc:sldMk cId="1359279190" sldId="282"/>
        </pc:sldMkLst>
        <pc:spChg chg="mod">
          <ac:chgData name="Weiyan WANG" userId="fcb1e6d0-1619-4846-8aec-b2dff5aee616" providerId="ADAL" clId="{E5132EBC-E5D2-423D-81D5-265D14775500}" dt="2018-12-29T02:04:27.051" v="3715" actId="20577"/>
          <ac:spMkLst>
            <pc:docMk/>
            <pc:sldMk cId="1359279190" sldId="282"/>
            <ac:spMk id="2" creationId="{05439FF4-29FA-47C0-B51E-36EF17B389CD}"/>
          </ac:spMkLst>
        </pc:spChg>
        <pc:spChg chg="mod">
          <ac:chgData name="Weiyan WANG" userId="fcb1e6d0-1619-4846-8aec-b2dff5aee616" providerId="ADAL" clId="{E5132EBC-E5D2-423D-81D5-265D14775500}" dt="2018-12-29T05:30:58.043" v="4268" actId="20577"/>
          <ac:spMkLst>
            <pc:docMk/>
            <pc:sldMk cId="1359279190" sldId="282"/>
            <ac:spMk id="3" creationId="{DDF82CCB-1DF3-499D-9DDF-30E2CC5C52B4}"/>
          </ac:spMkLst>
        </pc:spChg>
      </pc:sldChg>
    </pc:docChg>
  </pc:docChgLst>
  <pc:docChgLst>
    <pc:chgData name="Weiyan WANG" userId="fcb1e6d0-1619-4846-8aec-b2dff5aee616" providerId="ADAL" clId="{6A6EDE14-5CFF-4E53-B646-2755FA0EB7E7}"/>
    <pc:docChg chg="undo custSel addSld delSld modSld sldOrd">
      <pc:chgData name="Weiyan WANG" userId="fcb1e6d0-1619-4846-8aec-b2dff5aee616" providerId="ADAL" clId="{6A6EDE14-5CFF-4E53-B646-2755FA0EB7E7}" dt="2018-12-13T03:18:35.409" v="2401" actId="20577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3A8D0-04E6-46D2-85AE-47E7A6EEA14C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288F5-A7B6-4A61-9774-BFF1FC6F4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176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Optimization algorithm, learning rates, momentum, batch normalization, batch sizes, dropout rates, weight decay, data augmentation,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288F5-A7B6-4A61-9774-BFF1FC6F4BD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875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288F5-A7B6-4A61-9774-BFF1FC6F4BD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44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6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中的第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名的队伍都因为内存超过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16G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的限制而未能在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Blind-Test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阶段得到有效成绩。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288F5-A7B6-4A61-9774-BFF1FC6F4BD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31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495B-26CD-45CE-9248-811F055EB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972EB-846F-4DD8-8307-12B548CCF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5E97E-7F96-45FB-B104-A847B8BD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00F1-A99D-46A4-860A-AD5B05B9BAB9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7D880-24A1-4820-8D34-66747E20E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EE9AB-0B65-4F01-B486-60184E8F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7F8-BF7B-4865-A68C-A08F6D6EC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97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394A-9380-4F61-A3D3-161C5E1C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1A018-C4EA-41A4-8017-96160AF85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50840-BC33-46EE-815E-9B59CC0A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00F1-A99D-46A4-860A-AD5B05B9BAB9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C0AC2-5420-4CDE-A239-A8BFA82A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615EF-F4A7-4037-93B6-6F03291C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7F8-BF7B-4865-A68C-A08F6D6EC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53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750636-CD26-48CA-99D0-12644E277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62148-8E32-4C7E-9154-623C0F7E2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A656D-970F-4AD9-B79E-28E8DE76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00F1-A99D-46A4-860A-AD5B05B9BAB9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4211B-385E-4BB2-A13B-1762F4DC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9BEF3-E0C5-4EA1-8DD9-D99F0C49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7F8-BF7B-4865-A68C-A08F6D6EC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20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D9A22-8704-4D5C-AE97-80BC8C9F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0AE84-ADBF-4B5E-AC42-6A6F513DF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B942D-B9D7-4630-AF0B-4D5DC288C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00F1-A99D-46A4-860A-AD5B05B9BAB9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7D3AC-FDD0-408D-A88E-DE48773BD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83155-AC5B-44D0-9ADF-E8EC662B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7F8-BF7B-4865-A68C-A08F6D6EC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19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7CF7A-0686-4547-AF22-5CC3D508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101F3-36EF-4406-B5A6-6FA34CC64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33C8A-FF48-41AE-BB40-674AC76F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00F1-A99D-46A4-860A-AD5B05B9BAB9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3574B-55AA-4677-9E33-3A9A29DB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F1259-BDFB-43DC-A0C0-D2F3CED6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7F8-BF7B-4865-A68C-A08F6D6EC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49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83794-FC6C-4CDB-8A10-D8208C204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ABAC3-A422-4A37-8818-4C35AC583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5B507-E5DA-47EC-9E71-636740660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5F5CB-F328-4726-B86E-65A887DA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00F1-A99D-46A4-860A-AD5B05B9BAB9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73DF3-300A-442E-A424-CAD2C9BB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57FDA-AED5-4093-808A-E910E564F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7F8-BF7B-4865-A68C-A08F6D6EC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44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273F0-607C-43A1-B484-F40BC4B2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6B1F1-94F2-47D6-AC72-AD671C57E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41E3E-7DDC-41D6-B590-4C7339342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383E10-C282-4EAF-B987-720B37C30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EDC972-1C2E-4563-BC47-A94DCE89C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621F89-BD2E-414A-93DC-1C8BBA4FA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00F1-A99D-46A4-860A-AD5B05B9BAB9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67FF99-F749-4213-9BC0-3E8887AB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F2681D-EA75-4A69-8A1D-47F44852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7F8-BF7B-4865-A68C-A08F6D6EC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84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9DD9-B021-482F-AC2F-B9086273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74E782-666B-4CDA-8144-CBE1E8C3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00F1-A99D-46A4-860A-AD5B05B9BAB9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DAA21-9973-4C54-8404-75E2045E2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CC223-CF11-4A63-BE7F-735037DE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7F8-BF7B-4865-A68C-A08F6D6EC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12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0AC36-9D38-4809-A49B-BA3BEF078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00F1-A99D-46A4-860A-AD5B05B9BAB9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DC9273-CAB8-4B7E-AD8E-6EEE48D2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FDC1E-B2E4-4042-9490-EDE56FCA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7F8-BF7B-4865-A68C-A08F6D6EC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54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88C2-C293-4A7E-9CD7-DFF29C692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D8713-8248-43E4-890E-907ED9559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5D8F3-998E-4419-9DA7-B60395673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72719-8644-45DB-87B0-3E5D96A7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00F1-A99D-46A4-860A-AD5B05B9BAB9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E3F16-D201-4D06-9130-E6F61C90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0320C-5080-4BC3-9BAD-2A578F6C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7F8-BF7B-4865-A68C-A08F6D6EC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595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455E-D88B-418F-BE11-AD9023D3C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A4308C-EC10-43DD-8ACC-9205DE6DD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8F041-0825-4933-AC0C-2B869ACC6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6F931-7B36-4600-968B-E5FF4E82A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00F1-A99D-46A4-860A-AD5B05B9BAB9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C5D64-9ACF-4DDB-8581-844DCD77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E140B-5F62-431C-ACCB-40134FA4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7F8-BF7B-4865-A68C-A08F6D6EC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36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C41609-10B7-4195-ACEA-2A463679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8F9BF-D932-4B05-A019-E1B05E489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EBDE9-C5EC-4129-BAD5-546DDE4C6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200F1-A99D-46A4-860A-AD5B05B9BAB9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9AE0E-7CF9-4CF2-80F7-F6E798CD6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3ADFF-1815-4335-86AC-341312D59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537F8-BF7B-4865-A68C-A08F6D6EC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38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B10C-B89B-4173-BB73-6B4A3D8E4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79675"/>
          </a:xfrm>
        </p:spPr>
        <p:txBody>
          <a:bodyPr/>
          <a:lstStyle/>
          <a:p>
            <a:r>
              <a:rPr lang="en-US" altLang="zh-CN" dirty="0" err="1"/>
              <a:t>AutoML</a:t>
            </a:r>
            <a:r>
              <a:rPr lang="en-US" altLang="zh-CN" dirty="0"/>
              <a:t>: </a:t>
            </a:r>
            <a:br>
              <a:rPr lang="en-US" altLang="zh-CN" dirty="0"/>
            </a:br>
            <a:r>
              <a:rPr lang="en-US" altLang="zh-CN" dirty="0"/>
              <a:t>Why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What and How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8954D-D382-4BB5-966F-5656F9B9D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7724"/>
            <a:ext cx="9144000" cy="165576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Weiyan Wang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661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759B-F610-403D-86F1-3419A337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Successful Examples: Auto-</a:t>
            </a:r>
            <a:r>
              <a:rPr lang="en-US" altLang="zh-CN" dirty="0" err="1"/>
              <a:t>Sklearn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D3E5B-AA98-4C8D-8E7D-9AE84E54D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Hyperparameter Tuning + Classifier Selecting</a:t>
            </a:r>
          </a:p>
          <a:p>
            <a:r>
              <a:rPr lang="en-US" altLang="zh-CN" dirty="0" err="1"/>
              <a:t>AutoML</a:t>
            </a:r>
            <a:r>
              <a:rPr lang="en-US" altLang="zh-CN" dirty="0"/>
              <a:t> competition Winner for twice(the 1</a:t>
            </a:r>
            <a:r>
              <a:rPr lang="en-US" altLang="zh-CN" baseline="30000" dirty="0"/>
              <a:t>st</a:t>
            </a:r>
            <a:r>
              <a:rPr lang="en-US" altLang="zh-CN" dirty="0"/>
              <a:t> and 2</a:t>
            </a:r>
            <a:r>
              <a:rPr lang="en-US" altLang="zh-CN" baseline="30000" dirty="0"/>
              <a:t>nd</a:t>
            </a:r>
            <a:r>
              <a:rPr lang="en-US" altLang="zh-CN" dirty="0"/>
              <a:t> competition)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BF806F-DEEF-46C6-9C0D-7E59B7201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475" y="3547636"/>
            <a:ext cx="9042464" cy="240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23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759B-F610-403D-86F1-3419A337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Successful Examples: Google </a:t>
            </a:r>
            <a:r>
              <a:rPr lang="en-US" altLang="zh-CN" dirty="0" err="1"/>
              <a:t>AutoML</a:t>
            </a:r>
            <a:r>
              <a:rPr lang="en-US" altLang="zh-CN" dirty="0"/>
              <a:t> Cloud</a:t>
            </a:r>
            <a:endParaRPr lang="zh-CN" alt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227D41-D2E1-44B6-A419-972AD4A90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3943" y="2299525"/>
            <a:ext cx="4839417" cy="37534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178EE9-4792-459C-9A70-AFCC1C456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58" y="2433468"/>
            <a:ext cx="5172241" cy="307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00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0430-9711-4E45-BE79-FEBEA625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Successful Examples: High-order Feature Generation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4F31-61BB-444E-ACF3-C2B5DFD45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Deep Smart solution (winner of the phase 1, 3</a:t>
            </a:r>
            <a:r>
              <a:rPr lang="en-US" altLang="zh-CN" baseline="30000" dirty="0"/>
              <a:t>rd</a:t>
            </a:r>
            <a:r>
              <a:rPr lang="en-US" altLang="zh-CN" dirty="0"/>
              <a:t> </a:t>
            </a:r>
            <a:r>
              <a:rPr lang="en-US" altLang="zh-CN" dirty="0" err="1"/>
              <a:t>AutoML</a:t>
            </a:r>
            <a:r>
              <a:rPr lang="en-US" altLang="zh-CN" dirty="0"/>
              <a:t> </a:t>
            </a:r>
            <a:r>
              <a:rPr lang="en-US" altLang="zh-CN" dirty="0" err="1"/>
              <a:t>compeition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7.004% higher AUC than the winner of the phase 2</a:t>
            </a:r>
          </a:p>
          <a:p>
            <a:r>
              <a:rPr lang="en-US" altLang="zh-CN" dirty="0"/>
              <a:t>Feature combination of numerical, categorical, time</a:t>
            </a:r>
          </a:p>
          <a:p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448775-F085-4A69-BC99-BA19D45BB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521" y="3429000"/>
            <a:ext cx="3722958" cy="33388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9A27DDE-6461-4934-BA33-FDF8A3B7DE3A}"/>
              </a:ext>
            </a:extLst>
          </p:cNvPr>
          <p:cNvSpPr/>
          <p:nvPr/>
        </p:nvSpPr>
        <p:spPr>
          <a:xfrm>
            <a:off x="5366657" y="3962401"/>
            <a:ext cx="2438400" cy="1264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7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BE24-D8A9-4DCF-8D7A-11D9FE46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other existing systems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61BDC-C5D8-4DB2-B348-9ACCA8477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zh-CN" dirty="0"/>
              <a:t>Auto-WEKA</a:t>
            </a:r>
          </a:p>
          <a:p>
            <a:pPr lvl="1"/>
            <a:r>
              <a:rPr lang="en-US" altLang="zh-CN" dirty="0"/>
              <a:t>768 hyperparameters, 4 levels of conditionality – Based on WEKA and SMAC </a:t>
            </a:r>
          </a:p>
          <a:p>
            <a:r>
              <a:rPr lang="en-US" altLang="zh-CN" dirty="0" err="1"/>
              <a:t>Hyperopt-sklearn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Based on </a:t>
            </a:r>
            <a:r>
              <a:rPr lang="en-US" altLang="zh-CN" dirty="0" err="1"/>
              <a:t>scikit</a:t>
            </a:r>
            <a:r>
              <a:rPr lang="en-US" altLang="zh-CN" dirty="0"/>
              <a:t>-learn &amp; TPE </a:t>
            </a:r>
          </a:p>
          <a:p>
            <a:r>
              <a:rPr lang="en-US" altLang="zh-CN" dirty="0"/>
              <a:t>TPOT </a:t>
            </a:r>
          </a:p>
          <a:p>
            <a:pPr lvl="1"/>
            <a:r>
              <a:rPr lang="en-US" altLang="zh-CN" dirty="0"/>
              <a:t>Based on </a:t>
            </a:r>
            <a:r>
              <a:rPr lang="en-US" altLang="zh-CN" dirty="0" err="1"/>
              <a:t>scikit</a:t>
            </a:r>
            <a:r>
              <a:rPr lang="en-US" altLang="zh-CN" dirty="0"/>
              <a:t>-learn and evolutionary algorithms </a:t>
            </a:r>
          </a:p>
          <a:p>
            <a:r>
              <a:rPr lang="en-US" altLang="zh-CN" dirty="0"/>
              <a:t>H2O </a:t>
            </a:r>
            <a:r>
              <a:rPr lang="en-US" altLang="zh-CN" dirty="0" err="1"/>
              <a:t>AutoML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Based on random search and stacking</a:t>
            </a:r>
          </a:p>
          <a:p>
            <a:r>
              <a:rPr lang="en-US" altLang="zh-CN" dirty="0" err="1"/>
              <a:t>AutoKeras</a:t>
            </a:r>
            <a:endParaRPr lang="en-US" altLang="zh-CN" dirty="0"/>
          </a:p>
          <a:p>
            <a:pPr lvl="1"/>
            <a:r>
              <a:rPr lang="en-US" altLang="zh-CN" dirty="0"/>
              <a:t>Neural architecture search based on </a:t>
            </a:r>
            <a:r>
              <a:rPr lang="en-US" altLang="zh-CN"/>
              <a:t>Bayesian Optimization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124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C002-84F0-480E-AEB3-559556311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F247B-4DC0-493B-B615-24E905D26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528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Each Trial is expensive to evaluate and may be a large-scale learning problem</a:t>
            </a:r>
          </a:p>
          <a:p>
            <a:pPr lvl="1"/>
            <a:r>
              <a:rPr lang="en-US" altLang="zh-CN" dirty="0"/>
              <a:t>Subsets of the data</a:t>
            </a:r>
          </a:p>
          <a:p>
            <a:pPr lvl="1"/>
            <a:r>
              <a:rPr lang="en-US" altLang="zh-CN" dirty="0"/>
              <a:t>Fewer epochs of iterative training </a:t>
            </a:r>
          </a:p>
          <a:p>
            <a:pPr lvl="1"/>
            <a:r>
              <a:rPr lang="en-US" altLang="zh-CN"/>
              <a:t>Down sampled </a:t>
            </a:r>
            <a:r>
              <a:rPr lang="en-US" altLang="zh-CN" dirty="0"/>
              <a:t>images like Cifar10 instead of ImageNet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Algorithm: How to utilize the trial efficiently?</a:t>
            </a:r>
          </a:p>
          <a:p>
            <a:pPr lvl="1"/>
            <a:r>
              <a:rPr lang="en-US" altLang="zh-CN" dirty="0"/>
              <a:t>Pick the sample trial wisely</a:t>
            </a:r>
          </a:p>
          <a:p>
            <a:pPr lvl="1"/>
            <a:r>
              <a:rPr lang="en-US" altLang="zh-CN" dirty="0"/>
              <a:t>Utilize the information wisely</a:t>
            </a:r>
          </a:p>
          <a:p>
            <a:endParaRPr lang="en-US" altLang="zh-CN" dirty="0"/>
          </a:p>
          <a:p>
            <a:r>
              <a:rPr lang="en-US" altLang="zh-CN" b="1" dirty="0"/>
              <a:t>System: How to speed up trials?</a:t>
            </a:r>
          </a:p>
          <a:p>
            <a:pPr lvl="1"/>
            <a:r>
              <a:rPr lang="en-US" altLang="zh-CN" b="1" dirty="0"/>
              <a:t>More trials means more data for the meta model</a:t>
            </a:r>
          </a:p>
          <a:p>
            <a:pPr lvl="1"/>
            <a:r>
              <a:rPr lang="en-US" altLang="zh-CN" b="1" dirty="0"/>
              <a:t>More data means better estimation and accuracy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55980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39FF4-29FA-47C0-B51E-36EF17B38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Potential Direction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82CCB-1DF3-499D-9DDF-30E2CC5C5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Large Scale Learning Trial</a:t>
            </a:r>
          </a:p>
          <a:p>
            <a:pPr lvl="1"/>
            <a:r>
              <a:rPr lang="en-US" altLang="zh-CN" dirty="0"/>
              <a:t>Model parallel / Data parallel</a:t>
            </a:r>
          </a:p>
          <a:p>
            <a:pPr lvl="1"/>
            <a:r>
              <a:rPr lang="en-US" altLang="zh-CN" dirty="0"/>
              <a:t>Communication/Sync latency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Parallel Multiply Trials</a:t>
            </a:r>
          </a:p>
          <a:p>
            <a:pPr lvl="1"/>
            <a:r>
              <a:rPr lang="en-US" altLang="zh-CN" dirty="0"/>
              <a:t>Data load sharing across Trials</a:t>
            </a:r>
          </a:p>
          <a:p>
            <a:pPr lvl="1"/>
            <a:r>
              <a:rPr lang="en-US" altLang="zh-CN" dirty="0"/>
              <a:t>Part Computing sharing across Trials (feature generation, data </a:t>
            </a:r>
            <a:r>
              <a:rPr lang="en-US" altLang="zh-CN" dirty="0" err="1"/>
              <a:t>aug.</a:t>
            </a:r>
            <a:r>
              <a:rPr lang="en-US" altLang="zh-CN" dirty="0"/>
              <a:t>) </a:t>
            </a:r>
          </a:p>
          <a:p>
            <a:pPr lvl="1"/>
            <a:r>
              <a:rPr lang="en-US" altLang="zh-CN" dirty="0"/>
              <a:t>Dynamic task schedule and resource allocation </a:t>
            </a:r>
            <a:r>
              <a:rPr lang="en-US" altLang="zh-CN"/>
              <a:t>for balancing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927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008E-77DF-48DA-8C1D-E437B7A2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Motivation: Why to do </a:t>
            </a:r>
            <a:r>
              <a:rPr lang="en-US" altLang="zh-CN" dirty="0" err="1"/>
              <a:t>AutoML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27BED-ECF7-4AB9-9230-0D9C3E62A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713"/>
            <a:ext cx="6955971" cy="4351338"/>
          </a:xfrm>
        </p:spPr>
        <p:txBody>
          <a:bodyPr/>
          <a:lstStyle/>
          <a:p>
            <a:pPr marL="0" indent="0" fontAlgn="base">
              <a:buNone/>
            </a:pPr>
            <a:r>
              <a:rPr lang="en-US" altLang="zh-CN" sz="3200" dirty="0"/>
              <a:t>Manually machine learning pipeline: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altLang="zh-CN" dirty="0"/>
              <a:t>Preprocess and clean the data.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altLang="zh-CN" dirty="0"/>
              <a:t>Select and construct appropriate </a:t>
            </a:r>
            <a:r>
              <a:rPr lang="en-US" altLang="zh-CN" b="1" dirty="0"/>
              <a:t>features or network architecture</a:t>
            </a:r>
            <a:r>
              <a:rPr lang="en-US" altLang="zh-CN" dirty="0"/>
              <a:t>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altLang="zh-CN" dirty="0"/>
              <a:t>Select an appropriate </a:t>
            </a:r>
            <a:r>
              <a:rPr lang="en-US" altLang="zh-CN" b="1" dirty="0"/>
              <a:t>model or loss family</a:t>
            </a:r>
            <a:r>
              <a:rPr lang="en-US" altLang="zh-CN" dirty="0"/>
              <a:t>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altLang="zh-CN" dirty="0"/>
              <a:t>Optimize model </a:t>
            </a:r>
            <a:r>
              <a:rPr lang="en-US" altLang="zh-CN" b="1" dirty="0"/>
              <a:t>hyperparameters</a:t>
            </a:r>
            <a:r>
              <a:rPr lang="en-US" altLang="zh-CN" dirty="0"/>
              <a:t>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altLang="zh-CN" dirty="0"/>
              <a:t>Postprocess machine learning models.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altLang="zh-CN" dirty="0"/>
              <a:t>Critically analyze the results obtained.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FA9E6D-71A7-4E1D-9BFB-1A8E89538B88}"/>
              </a:ext>
            </a:extLst>
          </p:cNvPr>
          <p:cNvSpPr txBox="1"/>
          <p:nvPr/>
        </p:nvSpPr>
        <p:spPr>
          <a:xfrm>
            <a:off x="8044543" y="2622188"/>
            <a:ext cx="3548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matter a lot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93AF1-6210-4419-881C-C69E218D865F}"/>
              </a:ext>
            </a:extLst>
          </p:cNvPr>
          <p:cNvSpPr txBox="1"/>
          <p:nvPr/>
        </p:nvSpPr>
        <p:spPr>
          <a:xfrm>
            <a:off x="8044543" y="3473107"/>
            <a:ext cx="3422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free lunch theorem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58303-19A3-4BEE-A54F-4CBAE2CC879D}"/>
              </a:ext>
            </a:extLst>
          </p:cNvPr>
          <p:cNvSpPr txBox="1"/>
          <p:nvPr/>
        </p:nvSpPr>
        <p:spPr>
          <a:xfrm>
            <a:off x="8044543" y="3922522"/>
            <a:ext cx="4604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Sensitive to 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5987C6-ABEF-42B0-9B1D-4EE56D8ED0ED}"/>
              </a:ext>
            </a:extLst>
          </p:cNvPr>
          <p:cNvSpPr txBox="1"/>
          <p:nvPr/>
        </p:nvSpPr>
        <p:spPr>
          <a:xfrm>
            <a:off x="195943" y="5621585"/>
            <a:ext cx="11157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Graduate Student Decent to Make </a:t>
            </a:r>
          </a:p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Design Choice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24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7D63-B738-48D1-8836-760E627C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Definition: What is </a:t>
            </a:r>
            <a:r>
              <a:rPr lang="en-US" altLang="zh-CN" dirty="0" err="1"/>
              <a:t>AutoML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6D24E-8C83-4521-A1B3-D20C96792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 the design choice as a learning/optimization problem to solve</a:t>
            </a:r>
            <a:endParaRPr lang="zh-CN" altLang="en-US" dirty="0"/>
          </a:p>
        </p:txBody>
      </p:sp>
      <p:pic>
        <p:nvPicPr>
          <p:cNvPr id="1026" name="Picture 2" descr="Image result for database image">
            <a:extLst>
              <a:ext uri="{FF2B5EF4-FFF2-40B4-BE49-F238E27FC236}">
                <a16:creationId xmlns:a16="http://schemas.microsoft.com/office/drawing/2014/main" id="{BC102528-01E0-40CE-89A1-742E7388F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4" y="3627544"/>
            <a:ext cx="832879" cy="83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76C813-2E01-4547-98AA-EFEB085069C1}"/>
              </a:ext>
            </a:extLst>
          </p:cNvPr>
          <p:cNvSpPr/>
          <p:nvPr/>
        </p:nvSpPr>
        <p:spPr>
          <a:xfrm>
            <a:off x="1364119" y="3447950"/>
            <a:ext cx="2393852" cy="1415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 chooses features /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architecture &amp; hyperparameters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767EC6-D54C-4E6E-BD73-937821B97894}"/>
              </a:ext>
            </a:extLst>
          </p:cNvPr>
          <p:cNvSpPr/>
          <p:nvPr/>
        </p:nvSpPr>
        <p:spPr>
          <a:xfrm>
            <a:off x="4327526" y="3627544"/>
            <a:ext cx="1132178" cy="919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model</a:t>
            </a:r>
            <a:endParaRPr lang="zh-CN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665D38-7CAA-48F6-A058-96C1BBA9FE97}"/>
              </a:ext>
            </a:extLst>
          </p:cNvPr>
          <p:cNvCxnSpPr/>
          <p:nvPr/>
        </p:nvCxnSpPr>
        <p:spPr>
          <a:xfrm>
            <a:off x="876755" y="4087529"/>
            <a:ext cx="41615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DA0A6F-31FF-4FBE-A486-07BD5D7C22D7}"/>
              </a:ext>
            </a:extLst>
          </p:cNvPr>
          <p:cNvCxnSpPr/>
          <p:nvPr/>
        </p:nvCxnSpPr>
        <p:spPr>
          <a:xfrm>
            <a:off x="3840163" y="4087529"/>
            <a:ext cx="41615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4B9645-1BF8-48E9-ADAE-6901CD4BE473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893615" y="4547514"/>
            <a:ext cx="0" cy="8191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06B3E9-2F07-43A0-881B-1D46B7BCED1F}"/>
              </a:ext>
            </a:extLst>
          </p:cNvPr>
          <p:cNvCxnSpPr>
            <a:cxnSpLocks/>
          </p:cNvCxnSpPr>
          <p:nvPr/>
        </p:nvCxnSpPr>
        <p:spPr>
          <a:xfrm>
            <a:off x="2561045" y="5366658"/>
            <a:ext cx="233257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CEEAFEB-2B58-4817-B518-6BE961B7D8E5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561045" y="4863094"/>
            <a:ext cx="0" cy="50356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4FB62C3-FD7B-402E-8360-DF220C9A6C11}"/>
              </a:ext>
            </a:extLst>
          </p:cNvPr>
          <p:cNvSpPr/>
          <p:nvPr/>
        </p:nvSpPr>
        <p:spPr>
          <a:xfrm>
            <a:off x="8172712" y="3680867"/>
            <a:ext cx="2052506" cy="1065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 level Learning&amp; </a:t>
            </a: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995D6E-185F-4704-98DA-902BDF79CF25}"/>
              </a:ext>
            </a:extLst>
          </p:cNvPr>
          <p:cNvSpPr/>
          <p:nvPr/>
        </p:nvSpPr>
        <p:spPr>
          <a:xfrm>
            <a:off x="10803493" y="3649314"/>
            <a:ext cx="1132178" cy="919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model</a:t>
            </a:r>
            <a:endParaRPr lang="zh-CN" alt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0C701F8-F0D0-40BA-9599-CED378451659}"/>
              </a:ext>
            </a:extLst>
          </p:cNvPr>
          <p:cNvCxnSpPr/>
          <p:nvPr/>
        </p:nvCxnSpPr>
        <p:spPr>
          <a:xfrm>
            <a:off x="7647673" y="4120185"/>
            <a:ext cx="41615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6B9C9B-19CB-439D-A4AB-D9615CC7CE55}"/>
              </a:ext>
            </a:extLst>
          </p:cNvPr>
          <p:cNvCxnSpPr/>
          <p:nvPr/>
        </p:nvCxnSpPr>
        <p:spPr>
          <a:xfrm>
            <a:off x="10306280" y="4109299"/>
            <a:ext cx="41615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DC85E2B-39FA-4174-ABED-C4E5BAAF07B1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11369582" y="4569284"/>
            <a:ext cx="0" cy="8191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A9D6543-CE51-4409-90D7-80EDB79F0387}"/>
              </a:ext>
            </a:extLst>
          </p:cNvPr>
          <p:cNvCxnSpPr>
            <a:cxnSpLocks/>
          </p:cNvCxnSpPr>
          <p:nvPr/>
        </p:nvCxnSpPr>
        <p:spPr>
          <a:xfrm>
            <a:off x="9198965" y="5388428"/>
            <a:ext cx="217061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834ACB-DDED-442F-98B3-8871AF1609AB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9198965" y="4746171"/>
            <a:ext cx="0" cy="64225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Image result for database image">
            <a:extLst>
              <a:ext uri="{FF2B5EF4-FFF2-40B4-BE49-F238E27FC236}">
                <a16:creationId xmlns:a16="http://schemas.microsoft.com/office/drawing/2014/main" id="{29A0733D-1049-43AD-8619-02B16A3F8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736" y="3691752"/>
            <a:ext cx="883995" cy="88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Arrow: Right 47">
            <a:extLst>
              <a:ext uri="{FF2B5EF4-FFF2-40B4-BE49-F238E27FC236}">
                <a16:creationId xmlns:a16="http://schemas.microsoft.com/office/drawing/2014/main" id="{9739594C-7764-4C01-9A80-2B2CE69B3475}"/>
              </a:ext>
            </a:extLst>
          </p:cNvPr>
          <p:cNvSpPr/>
          <p:nvPr/>
        </p:nvSpPr>
        <p:spPr>
          <a:xfrm>
            <a:off x="5896802" y="3777343"/>
            <a:ext cx="651692" cy="1349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320B17F-F59B-494A-98E7-098940815264}"/>
              </a:ext>
            </a:extLst>
          </p:cNvPr>
          <p:cNvSpPr/>
          <p:nvPr/>
        </p:nvSpPr>
        <p:spPr>
          <a:xfrm>
            <a:off x="8063824" y="3265714"/>
            <a:ext cx="4036534" cy="2416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2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48" grpId="0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3925-B7EC-4A49-872D-648DE55B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Categories: What is </a:t>
            </a:r>
            <a:r>
              <a:rPr lang="en-US" altLang="zh-CN" dirty="0" err="1"/>
              <a:t>AutoML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6F8E7-848C-40DD-A606-AB53220C0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Hyperparameter Optimization</a:t>
            </a:r>
          </a:p>
          <a:p>
            <a:pPr lvl="1"/>
            <a:r>
              <a:rPr lang="en-US" altLang="zh-CN" dirty="0"/>
              <a:t>Classical and deep models</a:t>
            </a:r>
          </a:p>
          <a:p>
            <a:endParaRPr lang="en-US" altLang="zh-CN" dirty="0"/>
          </a:p>
          <a:p>
            <a:r>
              <a:rPr lang="en-US" altLang="zh-CN" dirty="0"/>
              <a:t>Automatic Feature Engineering</a:t>
            </a:r>
          </a:p>
          <a:p>
            <a:pPr lvl="1"/>
            <a:r>
              <a:rPr lang="en-US" altLang="zh-CN" dirty="0"/>
              <a:t>Classical models</a:t>
            </a:r>
          </a:p>
          <a:p>
            <a:endParaRPr lang="en-US" altLang="zh-CN" dirty="0"/>
          </a:p>
          <a:p>
            <a:r>
              <a:rPr lang="en-US" altLang="zh-CN" dirty="0"/>
              <a:t>Network Architecture Searching</a:t>
            </a:r>
          </a:p>
          <a:p>
            <a:pPr lvl="1"/>
            <a:r>
              <a:rPr lang="en-US" altLang="zh-CN" dirty="0"/>
              <a:t>Deep models 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648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2D406-377B-4340-8C4D-E9D4DC33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How: exhausted searching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178E0-D6E7-405B-94E5-F90B2EDE7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0400" cy="4351338"/>
          </a:xfrm>
        </p:spPr>
        <p:txBody>
          <a:bodyPr/>
          <a:lstStyle/>
          <a:p>
            <a:r>
              <a:rPr lang="en-US" altLang="zh-CN" dirty="0"/>
              <a:t>Grid Search &amp; Random Search</a:t>
            </a:r>
          </a:p>
          <a:p>
            <a:pPr lvl="1"/>
            <a:r>
              <a:rPr lang="en-US" altLang="zh-CN" dirty="0"/>
              <a:t>Fails in the high dimension and large space (Simple </a:t>
            </a:r>
            <a:r>
              <a:rPr lang="en-US" altLang="zh-CN" dirty="0" err="1"/>
              <a:t>hper</a:t>
            </a:r>
            <a:r>
              <a:rPr lang="en-US" altLang="zh-CN" dirty="0"/>
              <a:t>-parameter Tuning Only)</a:t>
            </a:r>
          </a:p>
          <a:p>
            <a:pPr lvl="1"/>
            <a:r>
              <a:rPr lang="en-US" altLang="zh-CN" dirty="0"/>
              <a:t>Sample information is not utilized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352FD4-9789-4F11-A143-6339E332A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89" y="3287614"/>
            <a:ext cx="7281222" cy="357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1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7C872-F4E3-4BA4-94C9-BB621AFD6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8246"/>
          </a:xfrm>
        </p:spPr>
        <p:txBody>
          <a:bodyPr/>
          <a:lstStyle/>
          <a:p>
            <a:r>
              <a:rPr lang="en-US" altLang="zh-CN" dirty="0"/>
              <a:t>How: Heuristic Search</a:t>
            </a:r>
            <a:r>
              <a:rPr lang="en-US" altLang="zh-CN" b="1" dirty="0"/>
              <a:t> 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D4696-70D6-459A-A98F-03220B6DE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372"/>
            <a:ext cx="10515600" cy="4783591"/>
          </a:xfrm>
        </p:spPr>
        <p:txBody>
          <a:bodyPr/>
          <a:lstStyle/>
          <a:p>
            <a:r>
              <a:rPr lang="en-US" altLang="zh-CN" dirty="0"/>
              <a:t>Successive Halving</a:t>
            </a:r>
          </a:p>
          <a:p>
            <a:pPr lvl="1"/>
            <a:r>
              <a:rPr lang="en-US" altLang="zh-CN" dirty="0"/>
              <a:t>Randomly pick the initial candidate populate</a:t>
            </a:r>
          </a:p>
          <a:p>
            <a:pPr lvl="1"/>
            <a:r>
              <a:rPr lang="en-US" altLang="zh-CN" dirty="0"/>
              <a:t>Kill the worst half candidate in every stage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E8441-D63F-42EF-8932-353FECF63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685" y="2730726"/>
            <a:ext cx="5709343" cy="405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74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1E29-E911-422E-A725-B83AF39D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How: Heuristic Search</a:t>
            </a:r>
            <a:r>
              <a:rPr lang="en-US" altLang="zh-CN" b="1" dirty="0"/>
              <a:t> 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8FCC1-3C3C-453E-9609-AA2724477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Evolve Algorithm:</a:t>
            </a:r>
            <a:r>
              <a:rPr lang="zh-CN" altLang="en-US" dirty="0"/>
              <a:t> </a:t>
            </a:r>
            <a:r>
              <a:rPr lang="en-US" altLang="zh-CN" dirty="0"/>
              <a:t>Generate new candidate population</a:t>
            </a:r>
          </a:p>
          <a:p>
            <a:pPr lvl="1"/>
            <a:r>
              <a:rPr lang="en-US" altLang="zh-CN" dirty="0"/>
              <a:t>Crossover: pick promising candidates to combine</a:t>
            </a:r>
          </a:p>
          <a:p>
            <a:pPr lvl="1"/>
            <a:r>
              <a:rPr lang="en-US" altLang="zh-CN" dirty="0"/>
              <a:t>Mutation: slightly modify the candidates 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F9244D-2CF1-454E-9714-A0D03F939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118" y="3206714"/>
            <a:ext cx="5445218" cy="310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8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48803-4C26-4601-932B-26FDB747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How: Bayesian Optimization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C47F6-27CD-4BB8-A8F2-6EED100F8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Learn to maps the configurations to their performance with uncertainty</a:t>
            </a:r>
          </a:p>
          <a:p>
            <a:r>
              <a:rPr lang="en-US" altLang="zh-CN" dirty="0"/>
              <a:t>Generate the new configuration based on the learning algorithm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112F1-748B-4686-BFC3-E5889D89B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34" y="3429000"/>
            <a:ext cx="3344984" cy="16532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124BD7-7DEB-4927-869C-E858E876D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457" y="3495491"/>
            <a:ext cx="3274302" cy="15867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3FD5CD-3D81-47C6-BC11-5CCD79CA5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9498" y="3495491"/>
            <a:ext cx="3542738" cy="177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4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04BA7-3CEA-4FE0-856E-0BBFA85E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How: Reinforcement Learning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BE316-ADE5-4ABA-88E1-4A9A8793F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Controller:  RNN network make one design decision at each layer and generate the child model candidate</a:t>
            </a:r>
          </a:p>
          <a:p>
            <a:r>
              <a:rPr lang="en-US" altLang="zh-CN" dirty="0"/>
              <a:t>Child model: the generated model is trained on the target task and its performance is the RL reward</a:t>
            </a:r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4E2A7-6317-404F-9B8A-B8EA545DA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74" y="3796121"/>
            <a:ext cx="5114925" cy="295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23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2538</TotalTime>
  <Words>554</Words>
  <Application>Microsoft Office PowerPoint</Application>
  <PresentationFormat>Widescreen</PresentationFormat>
  <Paragraphs>95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Times New Roman</vt:lpstr>
      <vt:lpstr>Office Theme</vt:lpstr>
      <vt:lpstr>AutoML:  Why, What and How</vt:lpstr>
      <vt:lpstr>Motivation: Why to do AutoML</vt:lpstr>
      <vt:lpstr>Definition: What is AutoML</vt:lpstr>
      <vt:lpstr>Categories: What is AutoML</vt:lpstr>
      <vt:lpstr>How: exhausted searching</vt:lpstr>
      <vt:lpstr>How: Heuristic Search </vt:lpstr>
      <vt:lpstr>How: Heuristic Search </vt:lpstr>
      <vt:lpstr>How: Bayesian Optimization</vt:lpstr>
      <vt:lpstr>How: Reinforcement Learning</vt:lpstr>
      <vt:lpstr>Successful Examples: Auto-Sklearn</vt:lpstr>
      <vt:lpstr>Successful Examples: Google AutoML Cloud</vt:lpstr>
      <vt:lpstr>Successful Examples: High-order Feature Generation</vt:lpstr>
      <vt:lpstr>Some other existing systems</vt:lpstr>
      <vt:lpstr>Challenges</vt:lpstr>
      <vt:lpstr>Potential Direction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Proposal</dc:title>
  <dc:creator>Weiyan WANG</dc:creator>
  <cp:lastModifiedBy>Weiyan WANG</cp:lastModifiedBy>
  <cp:revision>32</cp:revision>
  <dcterms:created xsi:type="dcterms:W3CDTF">2018-12-12T07:27:26Z</dcterms:created>
  <dcterms:modified xsi:type="dcterms:W3CDTF">2018-12-29T05:30:58Z</dcterms:modified>
</cp:coreProperties>
</file>