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4108-A5F6-A14D-B80E-BF075B65A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688A8-0253-314D-8BC9-C1EB4C6E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51A2-7AE3-E740-8D74-09B2D2AC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AC00-2A19-A64B-9F93-C74691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0B15-0D30-F64A-B5CE-57F73A0C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2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DA75-135E-584A-B7AD-9583EB42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B6718-B4AD-474F-A1B7-0BFDD39BF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B41A-96E9-E047-BED1-505AFCB3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84F0-7D79-5348-B80F-0D48905A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D4F7-F611-C943-A9B5-B6E2D85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6374F-A439-8142-A1B4-3C2E7E49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394C7-B9BE-0942-84CE-0431F3567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A505-97D5-8746-8F76-229B8E12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B860-74ED-244D-96EB-0AFAF859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F4B3-E7AF-3A4E-A647-B2C2B1E2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4CF0-B3C7-3343-B431-96029F5D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0D52-FB17-7A45-93C9-B146F1CD8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AC62-7EC0-144D-BBA9-B38C16FC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279F-AAE0-F84C-AFC6-90FA94D0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16E0-2CAF-F841-ADD8-80C681BD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2138-64B1-B242-B7FF-CA3BCD9E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B2EE-1C76-DA43-A67A-2C4643BB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DBEA-12BB-1C4C-A397-DD7F464C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0053-05A4-2C49-B54B-9B749982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73F1-6D85-C346-8FDF-119A6751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326-F9B0-7142-A700-CDB798A0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91BE-F305-8F43-9ACB-B0E0F032A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024DA-1066-D14F-B73B-1F7EBCBAC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2AB3-4DD2-E040-B3FE-45A166D7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74C4-54B2-0146-9ED1-B94EF8B8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C5868-B03B-7944-995C-4F8B7CBC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7107-4711-E84B-8CBD-6ED2CC14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CD41-7B2E-E941-A7CD-FA4A6F74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1AE1-3CEE-D04F-8D17-8826EC6F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4FD51-29A2-7140-BCE4-E349AFA89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0B982-D274-794F-83F8-3FD6DDC16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2BD94-419A-9D46-B2E0-D9968D7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D784D-44D0-3A49-ABED-93E0690B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8BFA4-E93D-C54A-A4B2-4476A67E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931A-B4A6-5C4C-9238-CADDBFD3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E3B95-CE9F-3849-9AFA-FFFB2C9A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E0325-A4CB-794B-AC09-3E755F8C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D6AAD-C22B-C742-BC7E-22A86106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556F5-46F3-B34B-9845-00F7D6BE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18B5A-8B63-554D-8A09-5EFA2364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080D-82C7-4946-AFB9-4CEE0751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F948-1EDC-9B4F-A561-C3BCA2D4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7B63-F914-C04C-B860-F211B2D8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B2EEB-D7C8-EF42-9FE9-C07B542A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A7C8B-DCBC-894E-AE9D-ADC5A06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4916D-A335-494F-910D-CF1DCAA6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C2BBC-9AA8-8C4B-A36A-F6FCBAAF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4F90-31F4-3143-8E19-D63AD0F9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5D92D-239E-F046-B6FB-140ECDAE2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C993D-4F73-ED4A-8110-BC69B8BC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612A-BE3D-644F-843F-F75B7B8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C9212-E0FD-A74C-BB79-77FEC366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3551B-13E6-2E4B-A626-9776A02C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7D8F7-C918-EC44-9E61-9B488F6F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7767-29CE-6449-9CC2-F1865741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1DF0-DC27-1249-9841-4B40D76FD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396E-3706-8F47-B43C-7C3EB6EF050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A436-ABE4-B548-949D-1269C84C8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7593-95E9-9740-9738-74EE207D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5612-0A7A-0040-B833-9563C6CA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1926-6990-3946-A663-5A7714B9B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099502"/>
            <a:ext cx="10020300" cy="3541077"/>
          </a:xfrm>
        </p:spPr>
        <p:txBody>
          <a:bodyPr>
            <a:normAutofit/>
          </a:bodyPr>
          <a:lstStyle/>
          <a:p>
            <a:r>
              <a:rPr lang="en-US" b="1" dirty="0"/>
              <a:t>Pantheon: the training ground for Internet congestion-control research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644DF-178F-EC41-8221-71BC9FE9DECE}"/>
              </a:ext>
            </a:extLst>
          </p:cNvPr>
          <p:cNvSpPr txBox="1"/>
          <p:nvPr/>
        </p:nvSpPr>
        <p:spPr>
          <a:xfrm>
            <a:off x="9372600" y="4926330"/>
            <a:ext cx="1287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WANG</a:t>
            </a:r>
            <a:r>
              <a:rPr lang="zh-CN" altLang="en-US" dirty="0"/>
              <a:t> </a:t>
            </a:r>
            <a:r>
              <a:rPr lang="en-US" dirty="0"/>
              <a:t>HAO</a:t>
            </a:r>
          </a:p>
          <a:p>
            <a:r>
              <a:rPr lang="en-US" altLang="zh-CN" dirty="0"/>
              <a:t>2019.6.27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A2-B1B7-2349-BBAA-E9BF65A7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C992-95FD-664E-9961-551881D7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performance varies in time</a:t>
            </a:r>
            <a:r>
              <a:rPr lang="zh-CN" altLang="en-US" dirty="0"/>
              <a:t> </a:t>
            </a:r>
            <a:r>
              <a:rPr lang="en-US" dirty="0"/>
              <a:t>and only slightly based on competing flows.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B2EEE-9682-3D41-BEAC-589716A3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137"/>
            <a:ext cx="4775200" cy="313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18940-1C32-E34F-826A-718E51E1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2964137"/>
            <a:ext cx="614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A318-B823-634E-98DD-19D979A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</a:t>
            </a:r>
            <a:r>
              <a:rPr lang="en-US" altLang="zh-CN" dirty="0"/>
              <a:t>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7648-BA3C-FA43-AC83-2A92FC30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</a:p>
          <a:p>
            <a:endParaRPr lang="en-US" altLang="zh-CN" dirty="0"/>
          </a:p>
          <a:p>
            <a:r>
              <a:rPr lang="en-US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</a:p>
          <a:p>
            <a:endParaRPr lang="en-US" altLang="zh-CN" dirty="0"/>
          </a:p>
          <a:p>
            <a:r>
              <a:rPr lang="en-US" dirty="0"/>
              <a:t>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A2-B1B7-2349-BBAA-E9BF65A7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Background</a:t>
            </a:r>
            <a:r>
              <a:rPr lang="en-US" altLang="zh-CN" dirty="0" err="1"/>
              <a:t>&amp;Motivation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C992-95FD-664E-9961-551881D7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transport-layer protocols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CC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 high</a:t>
            </a:r>
            <a:r>
              <a:rPr lang="zh-CN" altLang="en-US" dirty="0"/>
              <a:t> </a:t>
            </a:r>
            <a:r>
              <a:rPr lang="en-US" altLang="zh-CN" dirty="0"/>
              <a:t>throughput/low</a:t>
            </a:r>
            <a:r>
              <a:rPr lang="zh-CN" altLang="en-US" dirty="0"/>
              <a:t> </a:t>
            </a:r>
            <a:r>
              <a:rPr lang="en-US" altLang="zh-CN" dirty="0"/>
              <a:t>latency/fairness/…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proved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experiments.</a:t>
            </a:r>
          </a:p>
          <a:p>
            <a:endParaRPr lang="en-US" altLang="zh-CN" dirty="0"/>
          </a:p>
          <a:p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baselines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3)</a:t>
            </a:r>
            <a:r>
              <a:rPr lang="zh-CN" altLang="en-US" dirty="0"/>
              <a:t> </a:t>
            </a:r>
            <a:r>
              <a:rPr lang="en-US" dirty="0"/>
              <a:t>reproducible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8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A2-B1B7-2349-BBAA-E9BF65A7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Emulation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C992-95FD-664E-9961-551881D7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simulator uses mathematical formulas to create a theoretical and entirely virtual model of a network 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en-US" dirty="0"/>
              <a:t>These emulators provide increasing numbers of parameters and mechanisms to recreate different network behaviors, such as traffic shapers, policers, </a:t>
            </a:r>
            <a:r>
              <a:rPr lang="en-US"/>
              <a:t>queue disciplines</a:t>
            </a:r>
            <a:r>
              <a:rPr lang="en-US" dirty="0"/>
              <a:t>, stochastic </a:t>
            </a:r>
            <a:r>
              <a:rPr lang="en-US" dirty="0" err="1"/>
              <a:t>i.i.d</a:t>
            </a:r>
            <a:r>
              <a:rPr lang="en-US" dirty="0"/>
              <a:t>. or autocorrelated loss, reordering, bit errors, and MAC dynamics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A2-B1B7-2349-BBAA-E9BF65A7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C992-95FD-664E-9961-551881D7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library containing a growing collection of transport protocols and congestion-control algorithms </a:t>
            </a:r>
          </a:p>
          <a:p>
            <a:r>
              <a:rPr lang="en-US" dirty="0"/>
              <a:t>a diverse testbed of network nodes on wireless and wired networks around the world</a:t>
            </a:r>
          </a:p>
          <a:p>
            <a:r>
              <a:rPr lang="en-US" dirty="0"/>
              <a:t>a collection of network emulators, each calibrated to match the performance of a real network path </a:t>
            </a:r>
          </a:p>
          <a:p>
            <a:r>
              <a:rPr lang="en-US" dirty="0"/>
              <a:t>a continuous-testing system that regularly evaluates the Pantheon protocols over the real Internet between pairs of testbed nodes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1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83F2-CF3B-DA44-828A-8D878782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0C4E-35F2-F04F-A96C-1256F7BC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transport algorithms, each exposing the same interface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54E22-573A-E147-9C6A-B01F88C6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8600"/>
            <a:ext cx="5118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2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83F2-CF3B-DA44-828A-8D878782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0C4E-35F2-F04F-A96C-1256F7BC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infrastructure that runs transport protocols in scripted scenarios</a:t>
            </a:r>
          </a:p>
          <a:p>
            <a:r>
              <a:rPr lang="en-US" dirty="0"/>
              <a:t>Calibrated emulators</a:t>
            </a:r>
            <a:r>
              <a:rPr lang="en-US" altLang="zh-CN" dirty="0"/>
              <a:t>(use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dirty="0"/>
              <a:t>&lt;</a:t>
            </a:r>
            <a:r>
              <a:rPr lang="en-US" i="1" dirty="0"/>
              <a:t>rate</a:t>
            </a:r>
            <a:r>
              <a:rPr lang="en-US" dirty="0"/>
              <a:t>, </a:t>
            </a:r>
            <a:r>
              <a:rPr lang="en-US" i="1" dirty="0"/>
              <a:t>propagation delay</a:t>
            </a:r>
            <a:r>
              <a:rPr lang="en-US" dirty="0"/>
              <a:t>, </a:t>
            </a:r>
            <a:r>
              <a:rPr lang="en-US" i="1" dirty="0"/>
              <a:t>queue size</a:t>
            </a:r>
            <a:r>
              <a:rPr lang="en-US" dirty="0"/>
              <a:t>, </a:t>
            </a:r>
            <a:r>
              <a:rPr lang="en-US" i="1" dirty="0"/>
              <a:t>loss rate</a:t>
            </a:r>
            <a:r>
              <a:rPr lang="en-US" dirty="0"/>
              <a:t>&gt;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Bayesian optimization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r>
              <a:rPr lang="en-US" altLang="zh-CN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D3F13-4A3F-EC4D-A578-812F48D3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7" y="3720835"/>
            <a:ext cx="5207000" cy="222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E45E3-085F-FD44-B678-48D2A85F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905477"/>
            <a:ext cx="5334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A2-B1B7-2349-BBAA-E9BF65A7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C992-95FD-664E-9961-551881D7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protocol performs best varies by path.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47AB5-F9D6-BE4A-89DB-F85A5784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19770"/>
            <a:ext cx="10896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A2-B1B7-2349-BBAA-E9BF65A7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C992-95FD-664E-9961-551881D7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protocol performs best varies by path direction.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361E5-84BA-774D-9B14-17929A1A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566504"/>
            <a:ext cx="5461000" cy="334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FFA26-BF72-4C46-BC75-03E36F96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2680804"/>
            <a:ext cx="5867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275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Pantheon: the training ground for Internet congestion-control research  </vt:lpstr>
      <vt:lpstr>Outlines</vt:lpstr>
      <vt:lpstr>Background&amp;Motivation</vt:lpstr>
      <vt:lpstr>Simulation vs Emulation</vt:lpstr>
      <vt:lpstr>Contribution</vt:lpstr>
      <vt:lpstr>Design overview </vt:lpstr>
      <vt:lpstr>Design overview </vt:lpstr>
      <vt:lpstr>Findings</vt:lpstr>
      <vt:lpstr>Findings</vt:lpstr>
      <vt:lpstr>Findings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Pantheon: the training ground for Internet congestion-control research  </dc:title>
  <dc:creator>Microsoft Office User</dc:creator>
  <cp:lastModifiedBy>Microsoft Office User</cp:lastModifiedBy>
  <cp:revision>24</cp:revision>
  <dcterms:created xsi:type="dcterms:W3CDTF">2019-06-27T08:26:46Z</dcterms:created>
  <dcterms:modified xsi:type="dcterms:W3CDTF">2019-06-27T11:56:18Z</dcterms:modified>
</cp:coreProperties>
</file>