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3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28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0970" autoAdjust="0"/>
  </p:normalViewPr>
  <p:slideViewPr>
    <p:cSldViewPr snapToGrid="0">
      <p:cViewPr varScale="1">
        <p:scale>
          <a:sx n="108" d="100"/>
          <a:sy n="108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59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yan WANG" userId="fcb1e6d0-1619-4846-8aec-b2dff5aee616" providerId="ADAL" clId="{B8A3CCD4-D716-4A5D-9D73-9DDBE6979A16}"/>
    <pc:docChg chg="undo custSel addSld delSld modSld">
      <pc:chgData name="Weiyan WANG" userId="fcb1e6d0-1619-4846-8aec-b2dff5aee616" providerId="ADAL" clId="{B8A3CCD4-D716-4A5D-9D73-9DDBE6979A16}" dt="2019-01-05T05:26:32.851" v="136" actId="478"/>
      <pc:docMkLst>
        <pc:docMk/>
      </pc:docMkLst>
      <pc:sldChg chg="del">
        <pc:chgData name="Weiyan WANG" userId="fcb1e6d0-1619-4846-8aec-b2dff5aee616" providerId="ADAL" clId="{B8A3CCD4-D716-4A5D-9D73-9DDBE6979A16}" dt="2019-01-05T05:24:57.356" v="122" actId="2696"/>
        <pc:sldMkLst>
          <pc:docMk/>
          <pc:sldMk cId="3821870827" sldId="284"/>
        </pc:sldMkLst>
      </pc:sldChg>
      <pc:sldChg chg="delSp modSp add del">
        <pc:chgData name="Weiyan WANG" userId="fcb1e6d0-1619-4846-8aec-b2dff5aee616" providerId="ADAL" clId="{B8A3CCD4-D716-4A5D-9D73-9DDBE6979A16}" dt="2019-01-05T05:25:32.397" v="135" actId="1076"/>
        <pc:sldMkLst>
          <pc:docMk/>
          <pc:sldMk cId="2194323576" sldId="285"/>
        </pc:sldMkLst>
        <pc:spChg chg="mod">
          <ac:chgData name="Weiyan WANG" userId="fcb1e6d0-1619-4846-8aec-b2dff5aee616" providerId="ADAL" clId="{B8A3CCD4-D716-4A5D-9D73-9DDBE6979A16}" dt="2019-01-05T05:25:32.397" v="135" actId="1076"/>
          <ac:spMkLst>
            <pc:docMk/>
            <pc:sldMk cId="2194323576" sldId="285"/>
            <ac:spMk id="2" creationId="{38B3B10C-B89B-4173-BB73-6B4A3D8E4E30}"/>
          </ac:spMkLst>
        </pc:spChg>
        <pc:spChg chg="mod">
          <ac:chgData name="Weiyan WANG" userId="fcb1e6d0-1619-4846-8aec-b2dff5aee616" providerId="ADAL" clId="{B8A3CCD4-D716-4A5D-9D73-9DDBE6979A16}" dt="2019-01-04T01:37:36.844" v="119" actId="20577"/>
          <ac:spMkLst>
            <pc:docMk/>
            <pc:sldMk cId="2194323576" sldId="285"/>
            <ac:spMk id="3" creationId="{B0F8954D-D382-4BB5-966F-5656F9B9D4E0}"/>
          </ac:spMkLst>
        </pc:spChg>
        <pc:spChg chg="del">
          <ac:chgData name="Weiyan WANG" userId="fcb1e6d0-1619-4846-8aec-b2dff5aee616" providerId="ADAL" clId="{B8A3CCD4-D716-4A5D-9D73-9DDBE6979A16}" dt="2019-01-05T05:25:29.424" v="134" actId="478"/>
          <ac:spMkLst>
            <pc:docMk/>
            <pc:sldMk cId="2194323576" sldId="285"/>
            <ac:spMk id="4" creationId="{3000B936-B922-4A35-A4A6-1D83F1CDDBBD}"/>
          </ac:spMkLst>
        </pc:spChg>
      </pc:sldChg>
      <pc:sldChg chg="del">
        <pc:chgData name="Weiyan WANG" userId="fcb1e6d0-1619-4846-8aec-b2dff5aee616" providerId="ADAL" clId="{B8A3CCD4-D716-4A5D-9D73-9DDBE6979A16}" dt="2019-01-05T05:24:57.360" v="123" actId="2696"/>
        <pc:sldMkLst>
          <pc:docMk/>
          <pc:sldMk cId="1861805476" sldId="286"/>
        </pc:sldMkLst>
      </pc:sldChg>
      <pc:sldChg chg="del">
        <pc:chgData name="Weiyan WANG" userId="fcb1e6d0-1619-4846-8aec-b2dff5aee616" providerId="ADAL" clId="{B8A3CCD4-D716-4A5D-9D73-9DDBE6979A16}" dt="2019-01-05T05:24:57.362" v="124" actId="2696"/>
        <pc:sldMkLst>
          <pc:docMk/>
          <pc:sldMk cId="790987157" sldId="287"/>
        </pc:sldMkLst>
      </pc:sldChg>
      <pc:sldChg chg="del">
        <pc:chgData name="Weiyan WANG" userId="fcb1e6d0-1619-4846-8aec-b2dff5aee616" providerId="ADAL" clId="{B8A3CCD4-D716-4A5D-9D73-9DDBE6979A16}" dt="2019-01-05T05:24:57.364" v="125" actId="2696"/>
        <pc:sldMkLst>
          <pc:docMk/>
          <pc:sldMk cId="837299924" sldId="288"/>
        </pc:sldMkLst>
      </pc:sldChg>
      <pc:sldChg chg="del">
        <pc:chgData name="Weiyan WANG" userId="fcb1e6d0-1619-4846-8aec-b2dff5aee616" providerId="ADAL" clId="{B8A3CCD4-D716-4A5D-9D73-9DDBE6979A16}" dt="2019-01-05T05:24:57.367" v="126" actId="2696"/>
        <pc:sldMkLst>
          <pc:docMk/>
          <pc:sldMk cId="193429697" sldId="289"/>
        </pc:sldMkLst>
      </pc:sldChg>
      <pc:sldChg chg="del">
        <pc:chgData name="Weiyan WANG" userId="fcb1e6d0-1619-4846-8aec-b2dff5aee616" providerId="ADAL" clId="{B8A3CCD4-D716-4A5D-9D73-9DDBE6979A16}" dt="2019-01-05T05:24:57.369" v="127" actId="2696"/>
        <pc:sldMkLst>
          <pc:docMk/>
          <pc:sldMk cId="1935287930" sldId="290"/>
        </pc:sldMkLst>
      </pc:sldChg>
      <pc:sldChg chg="del">
        <pc:chgData name="Weiyan WANG" userId="fcb1e6d0-1619-4846-8aec-b2dff5aee616" providerId="ADAL" clId="{B8A3CCD4-D716-4A5D-9D73-9DDBE6979A16}" dt="2019-01-05T05:24:57.370" v="128" actId="2696"/>
        <pc:sldMkLst>
          <pc:docMk/>
          <pc:sldMk cId="272105215" sldId="291"/>
        </pc:sldMkLst>
      </pc:sldChg>
      <pc:sldChg chg="del">
        <pc:chgData name="Weiyan WANG" userId="fcb1e6d0-1619-4846-8aec-b2dff5aee616" providerId="ADAL" clId="{B8A3CCD4-D716-4A5D-9D73-9DDBE6979A16}" dt="2019-01-05T05:24:57.684" v="129" actId="2696"/>
        <pc:sldMkLst>
          <pc:docMk/>
          <pc:sldMk cId="765152816" sldId="292"/>
        </pc:sldMkLst>
      </pc:sldChg>
      <pc:sldChg chg="del">
        <pc:chgData name="Weiyan WANG" userId="fcb1e6d0-1619-4846-8aec-b2dff5aee616" providerId="ADAL" clId="{B8A3CCD4-D716-4A5D-9D73-9DDBE6979A16}" dt="2019-01-05T05:24:57.699" v="130" actId="2696"/>
        <pc:sldMkLst>
          <pc:docMk/>
          <pc:sldMk cId="2703039773" sldId="293"/>
        </pc:sldMkLst>
      </pc:sldChg>
      <pc:sldChg chg="del">
        <pc:chgData name="Weiyan WANG" userId="fcb1e6d0-1619-4846-8aec-b2dff5aee616" providerId="ADAL" clId="{B8A3CCD4-D716-4A5D-9D73-9DDBE6979A16}" dt="2019-01-05T05:24:57.353" v="120" actId="2696"/>
        <pc:sldMkLst>
          <pc:docMk/>
          <pc:sldMk cId="3837032718" sldId="294"/>
        </pc:sldMkLst>
      </pc:sldChg>
      <pc:sldChg chg="modSp">
        <pc:chgData name="Weiyan WANG" userId="fcb1e6d0-1619-4846-8aec-b2dff5aee616" providerId="ADAL" clId="{B8A3CCD4-D716-4A5D-9D73-9DDBE6979A16}" dt="2019-01-04T01:37:01.550" v="97" actId="1036"/>
        <pc:sldMkLst>
          <pc:docMk/>
          <pc:sldMk cId="1261040633" sldId="299"/>
        </pc:sldMkLst>
        <pc:picChg chg="mod">
          <ac:chgData name="Weiyan WANG" userId="fcb1e6d0-1619-4846-8aec-b2dff5aee616" providerId="ADAL" clId="{B8A3CCD4-D716-4A5D-9D73-9DDBE6979A16}" dt="2019-01-04T01:37:01.550" v="97" actId="1036"/>
          <ac:picMkLst>
            <pc:docMk/>
            <pc:sldMk cId="1261040633" sldId="299"/>
            <ac:picMk id="6" creationId="{5B5F8088-25A2-4E97-ACD6-8197859FA618}"/>
          </ac:picMkLst>
        </pc:picChg>
      </pc:sldChg>
      <pc:sldChg chg="addSp modSp add">
        <pc:chgData name="Weiyan WANG" userId="fcb1e6d0-1619-4846-8aec-b2dff5aee616" providerId="ADAL" clId="{B8A3CCD4-D716-4A5D-9D73-9DDBE6979A16}" dt="2019-01-04T01:28:16.839" v="42" actId="20577"/>
        <pc:sldMkLst>
          <pc:docMk/>
          <pc:sldMk cId="3212484087" sldId="300"/>
        </pc:sldMkLst>
        <pc:spChg chg="mod">
          <ac:chgData name="Weiyan WANG" userId="fcb1e6d0-1619-4846-8aec-b2dff5aee616" providerId="ADAL" clId="{B8A3CCD4-D716-4A5D-9D73-9DDBE6979A16}" dt="2019-01-04T01:28:16.839" v="42" actId="20577"/>
          <ac:spMkLst>
            <pc:docMk/>
            <pc:sldMk cId="3212484087" sldId="300"/>
            <ac:spMk id="2" creationId="{DC784DB4-9CAE-4B99-BAB3-1A646D8B4050}"/>
          </ac:spMkLst>
        </pc:spChg>
        <pc:picChg chg="add mod">
          <ac:chgData name="Weiyan WANG" userId="fcb1e6d0-1619-4846-8aec-b2dff5aee616" providerId="ADAL" clId="{B8A3CCD4-D716-4A5D-9D73-9DDBE6979A16}" dt="2019-01-04T01:24:36.424" v="19" actId="1076"/>
          <ac:picMkLst>
            <pc:docMk/>
            <pc:sldMk cId="3212484087" sldId="300"/>
            <ac:picMk id="4" creationId="{8E1D9648-EC85-4FF4-B81B-C15A0B941224}"/>
          </ac:picMkLst>
        </pc:picChg>
      </pc:sldChg>
      <pc:sldChg chg="addSp delSp modSp add">
        <pc:chgData name="Weiyan WANG" userId="fcb1e6d0-1619-4846-8aec-b2dff5aee616" providerId="ADAL" clId="{B8A3CCD4-D716-4A5D-9D73-9DDBE6979A16}" dt="2019-01-05T05:26:32.851" v="136" actId="478"/>
        <pc:sldMkLst>
          <pc:docMk/>
          <pc:sldMk cId="2998649311" sldId="301"/>
        </pc:sldMkLst>
        <pc:spChg chg="mod">
          <ac:chgData name="Weiyan WANG" userId="fcb1e6d0-1619-4846-8aec-b2dff5aee616" providerId="ADAL" clId="{B8A3CCD4-D716-4A5D-9D73-9DDBE6979A16}" dt="2019-01-04T01:28:22.255" v="49" actId="20577"/>
          <ac:spMkLst>
            <pc:docMk/>
            <pc:sldMk cId="2998649311" sldId="301"/>
            <ac:spMk id="2" creationId="{56133722-0ED6-4347-864A-36AC990A6B34}"/>
          </ac:spMkLst>
        </pc:spChg>
        <pc:spChg chg="mod">
          <ac:chgData name="Weiyan WANG" userId="fcb1e6d0-1619-4846-8aec-b2dff5aee616" providerId="ADAL" clId="{B8A3CCD4-D716-4A5D-9D73-9DDBE6979A16}" dt="2019-01-04T01:32:21.815" v="96" actId="20577"/>
          <ac:spMkLst>
            <pc:docMk/>
            <pc:sldMk cId="2998649311" sldId="301"/>
            <ac:spMk id="3" creationId="{F42901ED-26E0-4F95-AEF9-6FFFC9EA4C8C}"/>
          </ac:spMkLst>
        </pc:spChg>
        <pc:spChg chg="add del">
          <ac:chgData name="Weiyan WANG" userId="fcb1e6d0-1619-4846-8aec-b2dff5aee616" providerId="ADAL" clId="{B8A3CCD4-D716-4A5D-9D73-9DDBE6979A16}" dt="2019-01-05T05:26:32.851" v="136" actId="478"/>
          <ac:spMkLst>
            <pc:docMk/>
            <pc:sldMk cId="2998649311" sldId="301"/>
            <ac:spMk id="5" creationId="{7F0EDEEE-F8EB-4D11-9193-EC03B203AC4E}"/>
          </ac:spMkLst>
        </pc:spChg>
        <pc:picChg chg="add mod">
          <ac:chgData name="Weiyan WANG" userId="fcb1e6d0-1619-4846-8aec-b2dff5aee616" providerId="ADAL" clId="{B8A3CCD4-D716-4A5D-9D73-9DDBE6979A16}" dt="2019-01-04T01:32:02.966" v="50" actId="1076"/>
          <ac:picMkLst>
            <pc:docMk/>
            <pc:sldMk cId="2998649311" sldId="301"/>
            <ac:picMk id="4" creationId="{9D113276-B9B6-469B-8EF6-44E53338EE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3A8D0-04E6-46D2-85AE-47E7A6EEA14C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288F5-A7B6-4A61-9774-BFF1FC6F4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176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495B-26CD-45CE-9248-811F055EB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972EB-846F-4DD8-8307-12B548CCF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5E97E-7F96-45FB-B104-A847B8BD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00F1-A99D-46A4-860A-AD5B05B9BAB9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7D880-24A1-4820-8D34-66747E20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EE9AB-0B65-4F01-B486-60184E8F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7F8-BF7B-4865-A68C-A08F6D6EC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97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394A-9380-4F61-A3D3-161C5E1C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1A018-C4EA-41A4-8017-96160AF85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50840-BC33-46EE-815E-9B59CC0A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00F1-A99D-46A4-860A-AD5B05B9BAB9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C0AC2-5420-4CDE-A239-A8BFA82A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615EF-F4A7-4037-93B6-6F03291C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7F8-BF7B-4865-A68C-A08F6D6EC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53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50636-CD26-48CA-99D0-12644E277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62148-8E32-4C7E-9154-623C0F7E2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A656D-970F-4AD9-B79E-28E8DE76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00F1-A99D-46A4-860A-AD5B05B9BAB9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4211B-385E-4BB2-A13B-1762F4DC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BEF3-E0C5-4EA1-8DD9-D99F0C49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7F8-BF7B-4865-A68C-A08F6D6EC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0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9A22-8704-4D5C-AE97-80BC8C9F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0AE84-ADBF-4B5E-AC42-6A6F513DF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B942D-B9D7-4630-AF0B-4D5DC288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00F1-A99D-46A4-860A-AD5B05B9BAB9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7D3AC-FDD0-408D-A88E-DE48773B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83155-AC5B-44D0-9ADF-E8EC662B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7F8-BF7B-4865-A68C-A08F6D6EC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19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CF7A-0686-4547-AF22-5CC3D508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101F3-36EF-4406-B5A6-6FA34CC64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33C8A-FF48-41AE-BB40-674AC76F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00F1-A99D-46A4-860A-AD5B05B9BAB9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3574B-55AA-4677-9E33-3A9A29DB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F1259-BDFB-43DC-A0C0-D2F3CED6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7F8-BF7B-4865-A68C-A08F6D6EC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49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3794-FC6C-4CDB-8A10-D8208C20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BAC3-A422-4A37-8818-4C35AC583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5B507-E5DA-47EC-9E71-636740660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5F5CB-F328-4726-B86E-65A887DA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00F1-A99D-46A4-860A-AD5B05B9BAB9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73DF3-300A-442E-A424-CAD2C9BB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57FDA-AED5-4093-808A-E910E564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7F8-BF7B-4865-A68C-A08F6D6EC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4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73F0-607C-43A1-B484-F40BC4B2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6B1F1-94F2-47D6-AC72-AD671C57E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41E3E-7DDC-41D6-B590-4C7339342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83E10-C282-4EAF-B987-720B37C30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DC972-1C2E-4563-BC47-A94DCE89C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21F89-BD2E-414A-93DC-1C8BBA4F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00F1-A99D-46A4-860A-AD5B05B9BAB9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7FF99-F749-4213-9BC0-3E8887AB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2681D-EA75-4A69-8A1D-47F44852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7F8-BF7B-4865-A68C-A08F6D6EC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4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9DD9-B021-482F-AC2F-B9086273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4E782-666B-4CDA-8144-CBE1E8C3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00F1-A99D-46A4-860A-AD5B05B9BAB9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DAA21-9973-4C54-8404-75E2045E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CC223-CF11-4A63-BE7F-735037DE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7F8-BF7B-4865-A68C-A08F6D6EC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12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0AC36-9D38-4809-A49B-BA3BEF07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00F1-A99D-46A4-860A-AD5B05B9BAB9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C9273-CAB8-4B7E-AD8E-6EEE48D2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FDC1E-B2E4-4042-9490-EDE56FCA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7F8-BF7B-4865-A68C-A08F6D6EC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54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88C2-C293-4A7E-9CD7-DFF29C69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D8713-8248-43E4-890E-907ED9559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5D8F3-998E-4419-9DA7-B60395673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2719-8644-45DB-87B0-3E5D96A7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00F1-A99D-46A4-860A-AD5B05B9BAB9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E3F16-D201-4D06-9130-E6F61C90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0320C-5080-4BC3-9BAD-2A578F6C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7F8-BF7B-4865-A68C-A08F6D6EC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9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455E-D88B-418F-BE11-AD9023D3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4308C-EC10-43DD-8ACC-9205DE6DD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8F041-0825-4933-AC0C-2B869ACC6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6F931-7B36-4600-968B-E5FF4E82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00F1-A99D-46A4-860A-AD5B05B9BAB9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C5D64-9ACF-4DDB-8581-844DCD77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E140B-5F62-431C-ACCB-40134FA4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7F8-BF7B-4865-A68C-A08F6D6EC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36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41609-10B7-4195-ACEA-2A463679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8F9BF-D932-4B05-A019-E1B05E489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EBDE9-C5EC-4129-BAD5-546DDE4C6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200F1-A99D-46A4-860A-AD5B05B9BAB9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9AE0E-7CF9-4CF2-80F7-F6E798CD6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3ADFF-1815-4335-86AC-341312D59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537F8-BF7B-4865-A68C-A08F6D6EC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38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B10C-B89B-4173-BB73-6B4A3D8E4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79675"/>
          </a:xfrm>
        </p:spPr>
        <p:txBody>
          <a:bodyPr/>
          <a:lstStyle/>
          <a:p>
            <a:r>
              <a:rPr lang="en-US" altLang="zh-CN" dirty="0"/>
              <a:t>Neural Architecture Search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8954D-D382-4BB5-966F-5656F9B9D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7724"/>
            <a:ext cx="9144000" cy="16557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Weiyan Wang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66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B10C-B89B-4173-BB73-6B4A3D8E4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899" y="1284514"/>
            <a:ext cx="9144000" cy="2479675"/>
          </a:xfrm>
        </p:spPr>
        <p:txBody>
          <a:bodyPr/>
          <a:lstStyle/>
          <a:p>
            <a:r>
              <a:rPr lang="en-US" altLang="zh-CN" dirty="0"/>
              <a:t>Automatic Feature Generation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8954D-D382-4BB5-966F-5656F9B9D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7724"/>
            <a:ext cx="9144000" cy="16557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refer to the </a:t>
            </a:r>
            <a:r>
              <a:rPr lang="en-US" altLang="zh-CN" dirty="0"/>
              <a:t>original website for the presentation </a:t>
            </a:r>
            <a:r>
              <a:rPr lang="en-US" altLang="zh-CN" dirty="0" err="1"/>
              <a:t>record:https</a:t>
            </a:r>
            <a:r>
              <a:rPr lang="en-US" altLang="zh-CN" dirty="0"/>
              <a:t>://www.leiphone.com/news/201707/IhGsmRXj8uXJq0ZS.html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32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8D72-75BE-46EA-9DA0-3489DA7A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NAS: Motivation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DBD51-D9C5-437E-8E3C-3593C1843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0384"/>
          </a:xfrm>
        </p:spPr>
        <p:txBody>
          <a:bodyPr/>
          <a:lstStyle/>
          <a:p>
            <a:r>
              <a:rPr lang="en-US" altLang="zh-CN" dirty="0"/>
              <a:t>Popular CNN networks:</a:t>
            </a:r>
          </a:p>
          <a:p>
            <a:pPr lvl="1"/>
            <a:r>
              <a:rPr lang="en-US" altLang="zh-CN" dirty="0" err="1"/>
              <a:t>Alexnet</a:t>
            </a:r>
            <a:r>
              <a:rPr lang="en-US" altLang="zh-CN" dirty="0"/>
              <a:t>, </a:t>
            </a:r>
            <a:r>
              <a:rPr lang="en-US" altLang="zh-CN" dirty="0" err="1"/>
              <a:t>VGGNet</a:t>
            </a:r>
            <a:r>
              <a:rPr lang="en-US" altLang="zh-CN" dirty="0"/>
              <a:t>, Inception, Resnet, </a:t>
            </a:r>
            <a:r>
              <a:rPr lang="en-US" altLang="zh-CN" dirty="0" err="1"/>
              <a:t>Densenet</a:t>
            </a:r>
            <a:r>
              <a:rPr lang="en-US" altLang="zh-CN" dirty="0"/>
              <a:t> …</a:t>
            </a:r>
          </a:p>
          <a:p>
            <a:endParaRPr lang="en-US" altLang="zh-CN" dirty="0"/>
          </a:p>
          <a:p>
            <a:r>
              <a:rPr lang="en-US" altLang="zh-CN" dirty="0"/>
              <a:t>Need experience and intuition to design good network for a specific task and condition</a:t>
            </a:r>
          </a:p>
          <a:p>
            <a:endParaRPr lang="en-US" altLang="zh-CN" dirty="0"/>
          </a:p>
          <a:p>
            <a:r>
              <a:rPr lang="en-US" altLang="zh-CN" dirty="0"/>
              <a:t>NAS: model the architecture as a learning problem</a:t>
            </a:r>
          </a:p>
          <a:p>
            <a:pPr lvl="1"/>
            <a:r>
              <a:rPr lang="en-US" altLang="zh-CN" dirty="0"/>
              <a:t>Learning to generate the child model for a task</a:t>
            </a:r>
          </a:p>
          <a:p>
            <a:pPr lvl="1"/>
            <a:r>
              <a:rPr lang="en-US" altLang="zh-CN" dirty="0"/>
              <a:t>The child model performance is the training signal for meta model</a:t>
            </a:r>
          </a:p>
          <a:p>
            <a:pPr lvl="1"/>
            <a:r>
              <a:rPr lang="en-US" altLang="zh-CN" dirty="0"/>
              <a:t>Example: image classification,  language modeling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15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C6D4-DCBA-4009-B378-6DD195A4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NAS: Search Space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6CDE-7C6B-422C-9F2B-EE1BFF575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67472" cy="4092290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Simplified Stacking Architecture:</a:t>
            </a:r>
          </a:p>
          <a:p>
            <a:pPr lvl="1"/>
            <a:r>
              <a:rPr lang="en-US" altLang="zh-CN" sz="2800" dirty="0"/>
              <a:t>Hierarchical architecture that a cell is stacked for multiple times</a:t>
            </a:r>
          </a:p>
          <a:p>
            <a:pPr lvl="1"/>
            <a:endParaRPr lang="en-US" altLang="zh-CN" sz="2800" dirty="0"/>
          </a:p>
          <a:p>
            <a:pPr lvl="1"/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r>
              <a:rPr lang="en-US" altLang="zh-CN" dirty="0"/>
              <a:t>Cell: the DAG consists of the N nodes and edges </a:t>
            </a:r>
          </a:p>
          <a:p>
            <a:r>
              <a:rPr lang="en-US" altLang="zh-CN" dirty="0"/>
              <a:t>Node: has two branches edge, with each taking the output of one of the former nodes as the input</a:t>
            </a:r>
          </a:p>
          <a:p>
            <a:r>
              <a:rPr lang="en-US" altLang="zh-CN" dirty="0"/>
              <a:t>Edge: each edge applies one of 11 operations on the input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C6EF5-0376-46AB-A9E4-CD74435C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342" y="2875612"/>
            <a:ext cx="4819650" cy="1106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C07BF8-8B8B-496A-90A3-EECF5E36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939" y="4047432"/>
            <a:ext cx="1470061" cy="247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1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5ABD-B386-44CB-B30F-EC92CAC9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ENAS: RL + Parameter Sharing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B6486-CC5A-4E67-98B5-6C2510169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56533" cy="52429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Parameter Sharing: learned graph is the sub-graphs of a larger graph</a:t>
                </a:r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Training shared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sz="2400" dirty="0"/>
                  <a:t> of child model:Fix the controller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/>
                  <a:t> and sample the child models</a:t>
                </a:r>
              </a:p>
              <a:p>
                <a:pPr marL="457200" lvl="1" indent="0">
                  <a:buNone/>
                </a:pPr>
                <a:endParaRPr lang="en-US" altLang="zh-CN" sz="2000" dirty="0"/>
              </a:p>
              <a:p>
                <a:r>
                  <a:rPr lang="en-US" altLang="zh-CN" sz="2400" dirty="0"/>
                  <a:t>Training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/>
                  <a:t> of controller model: fix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sz="2400" dirty="0"/>
                  <a:t> and update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sz="2400" dirty="0"/>
              </a:p>
              <a:p>
                <a:pPr lvl="1"/>
                <a:r>
                  <a:rPr lang="en-US" altLang="zh-CN" sz="2000" dirty="0"/>
                  <a:t>The reward is computed on valid set:</a:t>
                </a:r>
              </a:p>
              <a:p>
                <a:r>
                  <a:rPr lang="en-US" altLang="zh-CN" sz="2400" dirty="0"/>
                  <a:t>Deriving Architectures</a:t>
                </a:r>
              </a:p>
              <a:p>
                <a:pPr lvl="1"/>
                <a:r>
                  <a:rPr lang="en-US" altLang="zh-CN" sz="2000" dirty="0"/>
                  <a:t>First sample several models from the trained policy</a:t>
                </a:r>
              </a:p>
              <a:p>
                <a:pPr lvl="1"/>
                <a:r>
                  <a:rPr lang="en-US" altLang="zh-CN" sz="2000" dirty="0"/>
                  <a:t>Select the one with highest reward on a mini batch of valid set</a:t>
                </a:r>
              </a:p>
              <a:p>
                <a:pPr lvl="1"/>
                <a:r>
                  <a:rPr lang="en-US" altLang="zh-CN" sz="2000" dirty="0"/>
                  <a:t>Retrain from scratch</a:t>
                </a:r>
              </a:p>
              <a:p>
                <a:pPr lvl="1"/>
                <a:endParaRPr lang="zh-CN" altLang="en-US" sz="20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B6486-CC5A-4E67-98B5-6C2510169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56533" cy="5242995"/>
              </a:xfrm>
              <a:blipFill>
                <a:blip r:embed="rId2"/>
                <a:stretch>
                  <a:fillRect l="-723" t="-1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FD76D01-8EF7-4DAE-A93B-5E60A4159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652" y="2187778"/>
            <a:ext cx="2823212" cy="1485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4D7ECB-34DA-4CF0-8B0A-BC7B0542F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691" y="3974525"/>
            <a:ext cx="2823212" cy="504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C26B91-1D46-45D7-91C8-6B9282D1A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173" y="4878307"/>
            <a:ext cx="2112945" cy="31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7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B522-C897-4963-8568-E0FEE488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NAO: Neural Architecture Optimization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585CD-4109-493A-B306-B936F4AB3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NAO: </a:t>
            </a:r>
            <a:r>
              <a:rPr lang="en-US" altLang="zh-CN" dirty="0" err="1"/>
              <a:t>encoder+performance</a:t>
            </a:r>
            <a:r>
              <a:rPr lang="en-US" altLang="zh-CN" dirty="0"/>
              <a:t> </a:t>
            </a:r>
            <a:r>
              <a:rPr lang="en-US" altLang="zh-CN" dirty="0" err="1"/>
              <a:t>predictor+decoder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ABEF5B-C2F9-412F-AA64-22E28AF50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595563"/>
            <a:ext cx="8610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9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5C1F-8E73-45F0-8964-C0BC007E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NAO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D5F7-1442-4D32-94F3-93EAF7AE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0110"/>
          </a:xfrm>
        </p:spPr>
        <p:txBody>
          <a:bodyPr>
            <a:normAutofit/>
          </a:bodyPr>
          <a:lstStyle/>
          <a:p>
            <a:r>
              <a:rPr lang="en-US" altLang="zh-CN" dirty="0"/>
              <a:t>String Representation of Arch.</a:t>
            </a:r>
          </a:p>
          <a:p>
            <a:pPr lvl="1"/>
            <a:r>
              <a:rPr lang="en-US" altLang="zh-CN" dirty="0" err="1"/>
              <a:t>E.g</a:t>
            </a:r>
            <a:r>
              <a:rPr lang="en-US" altLang="zh-CN" dirty="0"/>
              <a:t> “node-2 conv 3x3 node1 max-pooling 3x3 ” means the two branches of one node respectively takes the output of node −2 and node 1 as inputs</a:t>
            </a:r>
          </a:p>
          <a:p>
            <a:r>
              <a:rPr lang="en-US" altLang="zh-CN" dirty="0"/>
              <a:t>Encoder: 1 layer LSTM</a:t>
            </a:r>
          </a:p>
          <a:p>
            <a:pPr lvl="1"/>
            <a:r>
              <a:rPr lang="en-US" altLang="zh-CN" dirty="0"/>
              <a:t>takes the string sequence describing an architecture as input and map it into a continuous embedding</a:t>
            </a:r>
          </a:p>
          <a:p>
            <a:r>
              <a:rPr lang="en-US" altLang="zh-CN" dirty="0"/>
              <a:t>Predicter: accuracy on valid</a:t>
            </a:r>
          </a:p>
          <a:p>
            <a:pPr lvl="1"/>
            <a:r>
              <a:rPr lang="en-US" altLang="zh-CN" dirty="0"/>
              <a:t>Map the embedding to performance by a forward NN</a:t>
            </a:r>
          </a:p>
          <a:p>
            <a:r>
              <a:rPr lang="en-US" altLang="zh-CN" dirty="0"/>
              <a:t>Decoder: another LSTM</a:t>
            </a:r>
          </a:p>
          <a:p>
            <a:pPr lvl="1"/>
            <a:r>
              <a:rPr lang="en-US" altLang="zh-CN" dirty="0"/>
              <a:t>To generate a description from the continuous embedding space</a:t>
            </a:r>
          </a:p>
        </p:txBody>
      </p:sp>
    </p:spTree>
    <p:extLst>
      <p:ext uri="{BB962C8B-B14F-4D97-AF65-F5344CB8AC3E}">
        <p14:creationId xmlns:p14="http://schemas.microsoft.com/office/powerpoint/2010/main" val="196505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DE5E-5DDB-44FA-B0F7-A698FA59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NAS: Training &amp; Inference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B4D3-00EE-453C-8A68-29AB9FBA0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Joint training loss</a:t>
            </a:r>
          </a:p>
          <a:p>
            <a:endParaRPr lang="en-US" altLang="zh-CN" dirty="0"/>
          </a:p>
          <a:p>
            <a:r>
              <a:rPr lang="en-US" altLang="zh-CN" dirty="0"/>
              <a:t>Inference to generate better arch.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85A19C-EDE8-43A0-BE72-A1811D3D2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819" y="2314208"/>
            <a:ext cx="5057775" cy="523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50C802-9239-48F6-9B6D-CB818283D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115" y="3326666"/>
            <a:ext cx="2524125" cy="485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5F8088-25A2-4E97-ACD6-8197859FA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961" y="4028709"/>
            <a:ext cx="7016750" cy="28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4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4DB4-9CAE-4B99-BAB3-1A646D8B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NAS: CIFAR10 Results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FD627-4FCE-48D9-A472-64AA9C69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D9648-EC85-4FF4-B81B-C15A0B941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5" y="1758156"/>
            <a:ext cx="8468657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8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3722-0ED6-4347-864A-36AC990A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NAS:CIFAR100 Result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901ED-26E0-4F95-AEF9-6FFFC9EA4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Directly use the best arch. In CIFAR10 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13276-B9B6-469B-8EF6-44E53338E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2295525"/>
            <a:ext cx="76676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49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3240</TotalTime>
  <Words>370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Times New Roman</vt:lpstr>
      <vt:lpstr>Office Theme</vt:lpstr>
      <vt:lpstr>Neural Architecture Search</vt:lpstr>
      <vt:lpstr>NAS: Motivation</vt:lpstr>
      <vt:lpstr>NAS: Search Space</vt:lpstr>
      <vt:lpstr>ENAS: RL + Parameter Sharing</vt:lpstr>
      <vt:lpstr>NAO: Neural Architecture Optimization </vt:lpstr>
      <vt:lpstr>NAO</vt:lpstr>
      <vt:lpstr>NAS: Training &amp; Inference</vt:lpstr>
      <vt:lpstr>NAS: CIFAR10 Results</vt:lpstr>
      <vt:lpstr>NAS:CIFAR100 Result</vt:lpstr>
      <vt:lpstr>Automatic Feature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Proposal</dc:title>
  <dc:creator>Weiyan WANG</dc:creator>
  <cp:lastModifiedBy>Weiyan WANG</cp:lastModifiedBy>
  <cp:revision>43</cp:revision>
  <dcterms:created xsi:type="dcterms:W3CDTF">2018-12-12T07:27:26Z</dcterms:created>
  <dcterms:modified xsi:type="dcterms:W3CDTF">2019-01-05T05:26:38Z</dcterms:modified>
</cp:coreProperties>
</file>