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1414187e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1414187e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1414187e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1414187e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1414187e8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1414187e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1414187e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1414187e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1414187e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1414187e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1414187e8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1414187e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414187e8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414187e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1414187e8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1414187e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1414187e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1414187e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414187e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414187e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1414187e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1414187e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1414187e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1414187e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1414187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1414187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1414187e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1414187e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1414187e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1414187e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1414187e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1414187e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1414187e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1414187e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35300"/>
            <a:ext cx="5650800" cy="17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relationship between minimum wage and inequality computationally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7650" y="30507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Group: new-team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Cheng Chung Yu,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Lee Chun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Tradition Method- Analysis 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2413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2 used a lot of second-hand data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</a:t>
            </a: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to prophesy the long term effect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eliminators that can not be measured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25" y="3183025"/>
            <a:ext cx="5483900" cy="19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Computational Method- Background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078950" y="1597875"/>
            <a:ext cx="769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wage, inequality investigate influence the society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improvement in technology expanded the database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information required to generate useful ideas </a:t>
            </a: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easily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researchers make predictions about the expected future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Computational Method-</a:t>
            </a:r>
            <a:r>
              <a:rPr lang="zh-HK"/>
              <a:t> Advantages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141425" y="1597875"/>
            <a:ext cx="7660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specifically used to collect objective and irrefutable facts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analyzed by computational science methods strongly support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participants much more than other methods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Computational Method-</a:t>
            </a:r>
            <a:r>
              <a:rPr lang="zh-HK"/>
              <a:t> Advantages 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241350" y="1597875"/>
            <a:ext cx="756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simulations are essential element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system between minimum wage and wealth inequality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simulate a condition that is similar to reality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Computational Method- Shortcomings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1913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large amount of data from different databases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 related database to utilize the research method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Timely responses are problematic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sufficient sample size required to ensure sufficient statistical power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Computational Method- Shortcomings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12038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9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cost is relatively higher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difficult to differentiate between accurate, inaccurate data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intrinsic complexity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challenging to interpret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Conclusion 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191375" y="1597875"/>
            <a:ext cx="757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investigate the relationship between minimum wage and inequality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necessary to make use the traditional social science method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method have its advantages and limitations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methods would be adopted to analyze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Conclusion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12092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computational method </a:t>
            </a: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correlations of variables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 future condition in society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limitations adopted quantitative data is superficial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explanation phenomenon relatively weak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methods should put together into a complete solution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553125" y="1485950"/>
            <a:ext cx="6366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Content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/>
              <a:t>Introduction: Income inequeality, minimum wages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/>
              <a:t>Traditional</a:t>
            </a:r>
            <a:r>
              <a:rPr lang="zh-HK" sz="2000"/>
              <a:t> Method: Paper 1 and 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/>
              <a:t>Computational Method: Background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/>
              <a:t>Computational Method: Advantage and Disadvantage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/>
              <a:t>Conclusion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Introduction</a:t>
            </a:r>
            <a:r>
              <a:rPr lang="zh-HK"/>
              <a:t>- Income inequality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597875"/>
            <a:ext cx="7030500" cy="3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Income is household earnings in a particular period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indicators measure inequality : Gini cofficient, S80/S20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worldwide issue, and inevitable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600" y="2916600"/>
            <a:ext cx="3446575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0" y="2972450"/>
            <a:ext cx="4149325" cy="2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Introduction- minimum wages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727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 a certain amount of remuneration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protect workers against unfairly low pay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ensures equitable share of the progress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overcome poverty and reduce inequality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874" y="3046674"/>
            <a:ext cx="2033750" cy="2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Traditional Method- Paper 1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impact on wage pattern of the national minimum wage (NMW) in the UK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outcomes: NMW does have a noticeable impact on the wage distribution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 is limited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6–7% of workers are directly affected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effect on overall income inequality meagre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Traditional Method- Paper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detectable influence on earnings at 10%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evaluates figures of low paid workers violated with the hypotheses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work to seealternative measures of effect on NMW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99" y="3481125"/>
            <a:ext cx="6208201" cy="15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Traditional Method- Paper 2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253825" y="1597875"/>
            <a:ext cx="7350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determinants of wage levels in the United States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on effects of income inequality and ethnic difference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evaluates the influence of income inequality, ethnic diversity and cooperation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00" y="3307675"/>
            <a:ext cx="4495075" cy="18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Traditional Method- Paper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 of income inequality negotiated by ethnic diversity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 income inequality associated with higher state minimum wages when states ethnically homogeneous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negative collision on state minimum wages in heterogeneous states arise in income inequality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Traditional Method- Analysis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1 minimum wages</a:t>
            </a: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used</a:t>
            </a: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ordinary least squares (OLS)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estimate state and year fixed effects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OLS and some regression models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zh-HK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data from US federal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3906500"/>
            <a:ext cx="65055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