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57E4-3A65-4B3B-B923-68354FC6E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F64FD-F335-4E5C-BCCD-378389177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F6E1-10F8-4DEA-AA03-A477CC70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643D1-6E06-465A-AC39-8E536355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0CCF-AC12-448E-BFF1-E9761255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7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CAE7-7A2E-4791-BDDB-2B22D64A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14C1-53D6-4843-98BD-02FF9D153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FC04-81E5-4D67-B1BC-34F66B41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CFA5-D8A2-4F61-B7D7-F564E612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7AA6F-BB54-4914-A78B-22EBA84D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5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3893C-B27C-420E-9E0A-631B356BC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B03A8-A2FB-4655-9046-3872B633D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4417-6DA4-40F6-A015-764FD0E3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BF812-BD7B-4312-94EA-9EDF0994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02C40-1F31-43AD-9C97-C1827A8C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DAAD-D8F9-4F28-BCFA-D97BA332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BB00-0CCD-4DC7-B001-C4EFD3B5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6E1DD-3A03-41CB-B9A4-B93E8D49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0A6B-CE21-4E08-88C9-C0698B48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DF8E-9271-4192-83AC-E7BA44D8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8CF0-F8FB-450C-9D82-03E1A40E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C5038-359A-44A4-B621-D2AB9C62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66B4-72CC-49BB-84C1-5CD7169D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E6F72-4B50-4D43-953E-54D4EA3F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1275-C192-4269-9A43-383DEC7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687B-FFEF-49F2-A4B7-2A4B1BC7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346B-9452-4351-978C-2BFE61B49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4A39B-5C65-4551-85B3-9B52033A2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53915-5D3C-4596-8896-26856A50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7F76F-3A8C-47AC-9B9C-0E79C61B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B953-6B76-4994-84DF-C75DE907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C766-7A1B-49B1-890E-39DD8EE5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BFACE-FDDD-426C-BE78-55B05AB47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E370D-4971-44D9-83B9-3F5C04BB2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769C3-94EB-4B45-9C9F-815682F62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A31BB-B9BB-4DC1-9FC8-3EA04855F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BDF97-E86B-4AC3-B188-C280C432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CD50C-59BB-47AB-A0C3-6D77539E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C3435-A931-4D81-BF86-B1898072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DC4F-9478-4EE6-B464-3880D38F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2865E-BBD4-427F-A202-420AF1ED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EF362-691F-4522-A1ED-52D63C31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8CEDD-F39B-4AFF-98D2-1F6B74AF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6343B-6658-4A06-ACA7-8A404A47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8BBA7-B193-4E85-8B6A-28F0A05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57B17-41E0-4C79-B2C5-D0D1CD9D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C2DB-64A2-4930-8EDC-C9D4F243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87F0-AD58-4103-BAB1-33BCCE379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7FE3B-CA77-4A1B-8546-83FFD76E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FF45-B617-4EEA-9DAF-6FEF7DE7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2D3CC-F219-48FD-8B16-725603F0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8E694-EF8E-4BD1-9832-6F2FF2FD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9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146D-492E-4199-B4F3-D26FEF17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55845-BA33-469B-A25B-966F747D5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C0CB4-1BCA-4A45-A1B2-F5EEDFF7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71DC4-A138-4C38-8B83-CAD6FF5F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B1059-636A-476D-877F-837F6160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CC423-4EDA-4E4E-9BC7-DDD64867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DDCB8-0CAA-42E2-9E98-3BADE048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EA38-A4C9-4A1A-9BE9-CFCAC75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1F26-59DC-4C15-92BF-1F47E2D0C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DEAA-A27E-4F39-9A47-264D1A6B8E8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0BA5-7825-46E0-869E-2F18928C1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D213-C731-48E0-8B93-D0BF1EADA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6E8-2F0D-411B-9981-6F1194634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could computational methods extend the border of researches in social stratification and inequality?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44277-F57F-42AC-A77F-8AFD0D310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Yizhou Ye and Yi Zhang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November 11, 2020</a:t>
            </a:r>
            <a:endParaRPr lang="en-US" altLang="zh-CN" baseline="30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4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9690-C361-48AC-88C5-C4847428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available data and new measurement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3AAA-23E6-4F1A-82AE-ED13EE9A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survey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official statistics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widely used in this fie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(DiPrete, 2020).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computational methods, we could handle complicated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data (Chetty et al., 2018), big data (Golder &amp; Macy, 2014), sensor data (Robles-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2020), and image data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Suel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2019), etc..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touch, with sufficient sample size to analyze within-group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inequality and catch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pulse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1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ED1B-8393-4AC3-B3A6-5BAECC0D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the counterfactual and unpacking the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2AFB-601F-41E2-8773-0584AC5C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classical approaches to solve causality.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reliable counter group (Molina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Real-data based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unpack mechanism and online interactive experiment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Keuschnigg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2018).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traditional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robust.</a:t>
            </a:r>
          </a:p>
        </p:txBody>
      </p:sp>
    </p:spTree>
    <p:extLst>
      <p:ext uri="{BB962C8B-B14F-4D97-AF65-F5344CB8AC3E}">
        <p14:creationId xmlns:p14="http://schemas.microsoft.com/office/powerpoint/2010/main" val="250606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4883-0BCA-46B9-8B5D-9C06B58E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identification to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634E-1927-4F69-A400-322E6EEC8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traditional goal, which means people try to figure out laws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help of machine learning, is widely used today to timely detect specific group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Salganik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2020).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generalize findings in another way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Blumenstock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2015).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applied and more generalizable</a:t>
            </a:r>
          </a:p>
        </p:txBody>
      </p:sp>
    </p:spTree>
    <p:extLst>
      <p:ext uri="{BB962C8B-B14F-4D97-AF65-F5344CB8AC3E}">
        <p14:creationId xmlns:p14="http://schemas.microsoft.com/office/powerpoint/2010/main" val="306578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5E46-1B6A-437D-9A6E-7897F32D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of computational and traditional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ACA3-F03A-495B-AE71-338D3127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computational ways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data;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data with internet footprint;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real data;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findings with characteristic in big data.</a:t>
            </a:r>
          </a:p>
        </p:txBody>
      </p:sp>
    </p:spTree>
    <p:extLst>
      <p:ext uri="{BB962C8B-B14F-4D97-AF65-F5344CB8AC3E}">
        <p14:creationId xmlns:p14="http://schemas.microsoft.com/office/powerpoint/2010/main" val="37897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CC92-177C-4078-A181-C7E554EA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537" y="2766218"/>
            <a:ext cx="2066925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8551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2710-8563-4B71-AB33-194908E8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954C-C5A6-42E0-A96D-92C95385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91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Abadie, A.,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Gardeazabal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J. (2003). The economic costs of conflict: A case study of the Basque Country. American economic review, 93(1), 113-132.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Abramitzky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R.,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Boustan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L. P., Eriksson, K., Feigenbaum, J. J., &amp; Pérez, S. (2019). Automated Linking of Historical Data (No. w25825). National Bureau of Economic Research. https://doi.org/10.3386/w25825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Athey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S.,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Imbens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G. W. (2019). Machine learning methods that economists should know about. Annual Review of Economics, 11, 685-725.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Althoff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T.,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Sosič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R., Hicks, J. et al. Large-scale physical activity data reveal worldwide activity inequality. Nature 547, 336–339 (2017). https://doi.org/10.1038/nature23018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Belloni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A., Chen, D.,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Chernozhukov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V., &amp; Hansen, C. (2012). Sparse models and methods for optimal instruments with an application to eminent domain.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Econometrica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80(6), 2369-2429.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Berk, R.,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Heidari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H., Jabbari, S., Kearns, M., &amp; Roth, A. (2018). Fairness in criminal justice risk assessments: The state of the art. Sociological Methods &amp; Research, 0049124118782533.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Blau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P. M., &amp; Duncan, O. D. (1967). The American occupational structure.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Grusky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D. (2014). Social Stratification. New York: Routledge, https://doi.org/10.4324/9780429494642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Blau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P. M. (1977). Inequality and heterogeneity: A primitive theory of social structure (Vol. 7). New York: Free Press.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Blumenstock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J.,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Cadamuro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G., &amp; On, R. (2015). Predicting poverty and wealth from mobile phone metadata. Science, 350(6264), 1073-1076.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Blumenstock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J. E. (2016). Fighting poverty with data. Science, 353(6301), 753–754. https://doi.org/10.1126/science.aah5217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Bonabeau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E. (2002). Agent-based modeling: Methods and techniques for simulating human systems. Proceedings of the national academy of sciences, 99(suppl 3), 7280-7287.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Chetty, R., Friedman, J. N., Hendren, N., Jones, M. R., &amp; Porter, S. R. (2018). The opportunity atlas: Mapping the childhood roots of social mobility (No. w25147). National Bureau of Economic Research.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Chetty, R., Friedman, J. N.,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Saez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E., Turner, N.,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Yagan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D. (2020). Income segregation and intergenerational mobility across colleges in the united states. The Quarterly Journal of Economics, 135(3), 1567-1633.</a:t>
            </a:r>
          </a:p>
        </p:txBody>
      </p:sp>
    </p:spTree>
    <p:extLst>
      <p:ext uri="{BB962C8B-B14F-4D97-AF65-F5344CB8AC3E}">
        <p14:creationId xmlns:p14="http://schemas.microsoft.com/office/powerpoint/2010/main" val="160152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2710-8563-4B71-AB33-194908E8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954C-C5A6-42E0-A96D-92C95385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Doudchenko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N.,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Imbens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G. W. (2016). Balancing, regression, difference-in-differences and synthetic control methods: A synthesis (No. w22791). National Bureau of Economic Research.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DiMaggio, P.,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Garip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F. (2012). Network effects and social inequality. Annual review of sociology, 38, 93-118.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DiPrete, T. A. (2020). The Impact of Inequality on Intergenerational Mobility. Annual Review of Sociology, 46.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Dong, L.,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Ratti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C., &amp; Zheng, S. (2019). Predicting neighborhoods’ socioeconomic attributes using restaurant data. Proceedings of the National Academy of Sciences, 116(31), 15447. https://doi.org/10.1073/pnas.1903064116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Edelman, B. G., &amp; Luca, M. (2014). Digital discrimination: The case of Airbnb. com. Harvard Business School NOM Unit Working Paper, (14-054).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Edelmann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A., Wolff, T., Montagne, D., &amp; Bail, C. A. (2020). Computational Social Science and Sociology. Annual Review of Sociology, 46.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Ganzeboom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H. B., De Graaf, P. M.,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Treiman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D. J. (1992). A standard international socio-economic index of occupational status. Social science research, 21(1), 1-56.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Golder, S. A., &amp; Macy, M. W. (2014). Digital footprints: Opportunities and challenges for online social research. Annual Review of Sociology, 40, 129-152.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Hampton, K. N. (2017). Studying the digital: Directions and challenges for digital methods. Annual Review of Sociology, 43, 167-188.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Hedström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P.,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Swedberg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R. (1998). SOCIAL MECHANISMS.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Hedström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P.,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Ylikoski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P. (2010). Causal mechanisms in the social sciences. Annual review of sociology, 36.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Jean, N., Burke, M.,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Xie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M., Davis, W. M., Lobell, D. B.,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Ermon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S. (2016). Combining satellite imagery and machine learning to predict poverty. Science, 353(6301), 790–794. https://doi.org/10.1126/science.aaf7894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Keuschnigg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M.,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Lovsjö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N.,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Hedström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P. (2018). Analytical sociology and computational social science. Journal of Computational Social Science, 1(1), 3-14.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Kleinberg, J.,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Lakkaraju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H.,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Leskovec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J., Ludwig, J., &amp; Mullainathan, S. (2018). Human decisions and machine predictions. The quarterly journal of economics, 133(1), 237-293.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Lazer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D., &amp; Radford, J. (2017). Data ex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machina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: introduction to big data. Annual Review of Sociology, 43, 19-39.</a:t>
            </a:r>
          </a:p>
        </p:txBody>
      </p:sp>
    </p:spTree>
    <p:extLst>
      <p:ext uri="{BB962C8B-B14F-4D97-AF65-F5344CB8AC3E}">
        <p14:creationId xmlns:p14="http://schemas.microsoft.com/office/powerpoint/2010/main" val="75870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2710-8563-4B71-AB33-194908E8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954C-C5A6-42E0-A96D-92C953851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Merton, R. K., &amp; Merton, R. C. (1968). Social theory and social structure. Simon and Schuster.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Molina, M.,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Garip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F. (2019). Machine learning for sociology. Annual Review of Sociology.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Morgan, S. L., &amp; Winship, C. (2015). Counterfactuals and causal inference. Cambridge University Press.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Page, S. E. (2015). What sociologists should know about complexity. Annual Review of Sociology, 41, 21-41.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Piketty, T.,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Goldhammer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A. (2014). Capital in the Twenty-First Century. Harvard University Press. Retrieved November 5, 2020, from http://www.jstor.org/stable/j.ctt6wpqbc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Robles-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Granda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P., Lin, S., Wu, X.,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D'Mello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S., Martinez, G. J.,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Saha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K., ... &amp; Dey, A. D. (2020). Jointly Predicting Job Performance, Personality, Cognitive Ability, Affect, and Well-Being.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arXiv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 preprint arXiv:2006.08364.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Sampson, R. J. (2012). Great American city: Chicago and the enduring neighborhood effect. University of Chicago Press.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Saavedra, M.,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Twinam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T. (2020). A machine learning approach to improving occupational income scores. Explorations in Economic History, 75, 101304.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Salganik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M. J., Lundberg, I.,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Kindel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A. T., Ahearn, C. E., Al-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Ghoneim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K.,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Almaatouq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A., ... &amp; Datta, D. (2020). Measuring the predictability of life outcomes with a scientific mass collaboration. Proceedings of the National Academy of Sciences, 117(15), 8398-8403.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Sewell, W. H., Haller, A. O.,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Ohlendorf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G. W. (1970). The educational and early occupational status attainment process: Replication and revision. American sociological review, 1014-1027.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Shirado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H.,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Iosifidis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G.,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Tassiulas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L., &amp; Christakis, N. A. (2019). Resource sharing in technologically defined social networks. Nature Communications, 10(1), 1079. https://doi.org/10.1038/s41467-019-08935-2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Suel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E.,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Polak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J. W., Bennett, J. E.,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Ezzati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M. (2019). Measuring social, environmental and health inequalities using deep learning and street imagery. Scientific reports, 9(1), 1-10.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Toomet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O.,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Silm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S.,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Saluveer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E.,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Ahas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R.,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Tammaru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, T. (2015). Where do ethno-linguistic groups meet? How copresence during free-time is related to copresence at home and at work.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NewRomanPSMT"/>
              </a:rPr>
              <a:t>PLoS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 One, 10(5), e0126093.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Watts, D. J. (2014). Common sense and sociological explanations. American Journal of Sociology, 120(2), 313-351.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102946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1828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TimesNewRomanPSMT</vt:lpstr>
      <vt:lpstr>Arial</vt:lpstr>
      <vt:lpstr>Calibri</vt:lpstr>
      <vt:lpstr>Calibri Light</vt:lpstr>
      <vt:lpstr>Times New Roman</vt:lpstr>
      <vt:lpstr>Office Theme</vt:lpstr>
      <vt:lpstr>How could computational methods extend the border of researches in social stratification and inequality?</vt:lpstr>
      <vt:lpstr>More available data and new measurement </vt:lpstr>
      <vt:lpstr>Constructing the counterfactual and unpacking the mechanism</vt:lpstr>
      <vt:lpstr>From identification to prediction</vt:lpstr>
      <vt:lpstr>Collaboration of computational and traditional methods</vt:lpstr>
      <vt:lpstr>Thanks!</vt:lpstr>
      <vt:lpstr>Reference </vt:lpstr>
      <vt:lpstr>Reference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could computational methods extend the border of researches in social stratification and inequality?</dc:title>
  <dc:creator>Yizhou YE</dc:creator>
  <cp:lastModifiedBy>Yizhou YE</cp:lastModifiedBy>
  <cp:revision>4</cp:revision>
  <dcterms:created xsi:type="dcterms:W3CDTF">2020-11-09T09:05:15Z</dcterms:created>
  <dcterms:modified xsi:type="dcterms:W3CDTF">2020-11-10T07:33:13Z</dcterms:modified>
</cp:coreProperties>
</file>