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57E4-3A65-4B3B-B923-68354FC6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F64FD-F335-4E5C-BCCD-37838917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F6E1-10F8-4DEA-AA03-A477CC70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43D1-6E06-465A-AC39-8E53635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CCF-AC12-448E-BFF1-E9761255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CAE7-7A2E-4791-BDDB-2B22D64A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14C1-53D6-4843-98BD-02FF9D153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FC04-81E5-4D67-B1BC-34F66B41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CFA5-D8A2-4F61-B7D7-F564E61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AA6F-BB54-4914-A78B-22EBA84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893C-B27C-420E-9E0A-631B356BC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03A8-A2FB-4655-9046-3872B633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4417-6DA4-40F6-A015-764FD0E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BF812-BD7B-4312-94EA-9EDF099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2C40-1F31-43AD-9C97-C1827A8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AAD-D8F9-4F28-BCFA-D97BA332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BB00-0CCD-4DC7-B001-C4EFD3B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E1DD-3A03-41CB-B9A4-B93E8D49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0A6B-CE21-4E08-88C9-C0698B4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DF8E-9271-4192-83AC-E7BA44D8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8CF0-F8FB-450C-9D82-03E1A40E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5038-359A-44A4-B621-D2AB9C62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66B4-72CC-49BB-84C1-5CD7169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6F72-4B50-4D43-953E-54D4EA3F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275-C192-4269-9A43-383DEC7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687B-FFEF-49F2-A4B7-2A4B1BC7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346B-9452-4351-978C-2BFE61B49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A39B-5C65-4551-85B3-9B52033A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3915-5D3C-4596-8896-26856A5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F76F-3A8C-47AC-9B9C-0E79C61B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B953-6B76-4994-84DF-C75DE907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766-7A1B-49B1-890E-39DD8EE5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FACE-FDDD-426C-BE78-55B05AB4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370D-4971-44D9-83B9-3F5C04BB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69C3-94EB-4B45-9C9F-815682F62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31BB-B9BB-4DC1-9FC8-3EA04855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DF97-E86B-4AC3-B188-C280C43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D50C-59BB-47AB-A0C3-6D77539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C3435-A931-4D81-BF86-B1898072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C4F-9478-4EE6-B464-3880D38F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2865E-BBD4-427F-A202-420AF1E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F362-691F-4522-A1ED-52D63C31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8CEDD-F39B-4AFF-98D2-1F6B74A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6343B-6658-4A06-ACA7-8A404A47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8BBA7-B193-4E85-8B6A-28F0A05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57B17-41E0-4C79-B2C5-D0D1CD9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C2DB-64A2-4930-8EDC-C9D4F243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87F0-AD58-4103-BAB1-33BCCE37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FE3B-CA77-4A1B-8546-83FFD76E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FF45-B617-4EEA-9DAF-6FEF7DE7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D3CC-F219-48FD-8B16-725603F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E694-EF8E-4BD1-9832-6F2FF2F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146D-492E-4199-B4F3-D26FEF1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55845-BA33-469B-A25B-966F747D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0CB4-1BCA-4A45-A1B2-F5EEDFF7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1DC4-A138-4C38-8B83-CAD6FF5F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1059-636A-476D-877F-837F6160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C423-4EDA-4E4E-9BC7-DDD6486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DDCB8-0CAA-42E2-9E98-3BADE048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EA38-A4C9-4A1A-9BE9-CFCAC75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1F26-59DC-4C15-92BF-1F47E2D0C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DEAA-A27E-4F39-9A47-264D1A6B8E8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0BA5-7825-46E0-869E-2F18928C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D213-C731-48E0-8B93-D0BF1EADA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8B65-7D91-4D32-959A-6F40A025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6E8-2F0D-411B-9981-6F1194634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could computational methods extend the border of researches in social stratification and inequality?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44277-F57F-42AC-A77F-8AFD0D310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Yizhou Ye and Yi Zhang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November 11, 2020</a:t>
            </a:r>
            <a:endParaRPr lang="en-US" altLang="zh-CN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9690-C361-48AC-88C5-C484742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available data and new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AA-23E6-4F1A-82AE-ED13EE9A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survey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 statistics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widely used in this fie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computational methods, we could handle complicated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data, big data, sensor data, and image data, etc..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touch, with sufficient sample size to analyze within-group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inequality and catch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pulse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1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ED1B-8393-4AC3-B3A6-5BAECC0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counterfactual and unpacking the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2AFB-601F-41E2-8773-0584AC5C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classical approaches to solve causality.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reliable counter group;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Real-data based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unpack mechanism and online interactive experiment.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traditional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robust</a:t>
            </a:r>
          </a:p>
        </p:txBody>
      </p:sp>
    </p:spTree>
    <p:extLst>
      <p:ext uri="{BB962C8B-B14F-4D97-AF65-F5344CB8AC3E}">
        <p14:creationId xmlns:p14="http://schemas.microsoft.com/office/powerpoint/2010/main" val="25060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883-0BCA-46B9-8B5D-9C06B58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identification to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34E-1927-4F69-A400-322E6EEC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traditional goal, which means people try to figure out laws.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machine learning, is widely used today to timely detect specific group.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generalize findings in another way.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applied and more generalizable</a:t>
            </a:r>
          </a:p>
        </p:txBody>
      </p:sp>
    </p:spTree>
    <p:extLst>
      <p:ext uri="{BB962C8B-B14F-4D97-AF65-F5344CB8AC3E}">
        <p14:creationId xmlns:p14="http://schemas.microsoft.com/office/powerpoint/2010/main" val="30657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5E46-1B6A-437D-9A6E-7897F32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of computational and traditional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ACA3-F03A-495B-AE71-338D3127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computational ways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data;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data with internet footprint;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data;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findings with characteristic in big data.</a:t>
            </a:r>
          </a:p>
        </p:txBody>
      </p:sp>
    </p:spTree>
    <p:extLst>
      <p:ext uri="{BB962C8B-B14F-4D97-AF65-F5344CB8AC3E}">
        <p14:creationId xmlns:p14="http://schemas.microsoft.com/office/powerpoint/2010/main" val="3789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CC92-177C-4078-A181-C7E554E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537" y="2766218"/>
            <a:ext cx="206692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8551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How could computational methods extend the border of researches in social stratification and inequality?</vt:lpstr>
      <vt:lpstr>More available data and new measurement </vt:lpstr>
      <vt:lpstr>Constructing the counterfactual and unpacking the mechanism</vt:lpstr>
      <vt:lpstr>From identification to prediction</vt:lpstr>
      <vt:lpstr>Collaboration of computational and traditional methods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could computational methods extend the border of researches in social stratification and inequality?</dc:title>
  <dc:creator>Yizhou YE</dc:creator>
  <cp:lastModifiedBy>Yizhou YE</cp:lastModifiedBy>
  <cp:revision>3</cp:revision>
  <dcterms:created xsi:type="dcterms:W3CDTF">2020-11-09T09:05:15Z</dcterms:created>
  <dcterms:modified xsi:type="dcterms:W3CDTF">2020-11-09T11:00:08Z</dcterms:modified>
</cp:coreProperties>
</file>