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MAYUN KABIR" userId="03895dfd7389ba0f" providerId="LiveId" clId="{7DF7D379-8FEE-497D-9170-B35B67A9ED63}"/>
    <pc:docChg chg="addSld">
      <pc:chgData name="HUMAYUN KABIR" userId="03895dfd7389ba0f" providerId="LiveId" clId="{7DF7D379-8FEE-497D-9170-B35B67A9ED63}" dt="2022-04-18T16:23:20.402" v="0" actId="680"/>
      <pc:docMkLst>
        <pc:docMk/>
      </pc:docMkLst>
      <pc:sldChg chg="new">
        <pc:chgData name="HUMAYUN KABIR" userId="03895dfd7389ba0f" providerId="LiveId" clId="{7DF7D379-8FEE-497D-9170-B35B67A9ED63}" dt="2022-04-18T16:23:20.402" v="0" actId="680"/>
        <pc:sldMkLst>
          <pc:docMk/>
          <pc:sldMk cId="2958911859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4223-AA01-4CB8-941E-BF8F72610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17ABA-B52D-460F-B996-685659793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82A4C-D193-451A-9E9D-AE630D55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9D5E-B7F5-4B96-9020-1FB35EC6F793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ADE1E-0700-453E-91E1-BB14EB43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6CF9D-46BA-4424-9C98-B77CD641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E820-493A-4DF7-B6D4-56571A6FE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18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A610-737B-4BBA-BF6E-310AAB60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2F44C-5D15-4203-8F16-86E35C385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76D17-6CD9-455A-A1E4-08292DA7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9D5E-B7F5-4B96-9020-1FB35EC6F793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EF057-5724-481F-B1AD-93CE947A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448FE-3A1A-4CB8-90A4-087C9CAE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E820-493A-4DF7-B6D4-56571A6FE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40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9D3601-B0F0-49D0-8EEC-4C65B72A3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5EDCE-F3D0-4454-B7C5-13168B5AF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6B222-211A-436D-9EA2-59D62080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9D5E-B7F5-4B96-9020-1FB35EC6F793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D2FE-1968-47C5-BCE0-63D1B255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B11B2-91B3-43EF-8A7F-62755F2C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E820-493A-4DF7-B6D4-56571A6FE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74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1BA3-3A9D-445A-B0EA-2E0E0664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9CC61-1BD1-4FA7-AABD-4B6AE4918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37C03-DC8D-46BE-9CC3-9B7D8911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9D5E-B7F5-4B96-9020-1FB35EC6F793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6264C-CC9B-47B5-939E-3C5B4F0DB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67A23-E110-4C32-887F-23463D79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E820-493A-4DF7-B6D4-56571A6FE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10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635F-ADE0-4ADB-AF95-18261EA0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B21C4-A730-4F9C-80D5-9A1CCCB3D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6E26B-C515-446A-87C1-CD966A56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9D5E-B7F5-4B96-9020-1FB35EC6F793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5FF68-BEA7-4BA2-92B8-00A890DF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77A85-D30B-4E40-B5AE-84AC0ABB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E820-493A-4DF7-B6D4-56571A6FE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17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9D4B-1408-4DF8-B919-5128BAB3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0C91C-27A5-47F1-9103-71A7CB09A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38DDA-6607-461F-91AA-E135ECD71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03A52-C25A-4DFE-8863-C9B003DA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9D5E-B7F5-4B96-9020-1FB35EC6F793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06873-9A24-4D86-A66F-0FEDE6DB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30E07-6187-444F-BC04-F8609B09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E820-493A-4DF7-B6D4-56571A6FE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83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B08E-19B0-4223-9841-62CDC908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CC9B7-4B14-4C4F-A3D4-1A35401FB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843C8-1E7E-4973-9C99-8406EA9A5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A6604-88FF-47AF-B00A-F9E675906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59002-6629-450A-B017-0C364DBDD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FE150B-87AB-4F36-A297-4C0D7A1F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9D5E-B7F5-4B96-9020-1FB35EC6F793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47D83-3E43-41E4-BA86-C5BD9375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B1B9A-331C-4324-AC12-FD4E74D0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E820-493A-4DF7-B6D4-56571A6FE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3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0838-44EE-4005-BE04-CE6E245F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E9F8D-05DF-4A35-9AF7-452D1A71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9D5E-B7F5-4B96-9020-1FB35EC6F793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114D6-E712-4C62-AE77-79914601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0555E-5E81-4A22-9A2E-2BD016D0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E820-493A-4DF7-B6D4-56571A6FE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0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78553-35FF-46EE-A0D3-C76F4EB4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9D5E-B7F5-4B96-9020-1FB35EC6F793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189F1-DBB1-4A4C-9C28-74400AA4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C91CA-40C2-41FF-991B-FBED061A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E820-493A-4DF7-B6D4-56571A6FE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87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062E-0DB1-4B1A-818D-341A601FA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028C2-B78E-4920-831C-B504C06B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54542-F1FD-4D1E-8744-BE85E6AB9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45EA2-6D96-4158-BC8B-7DA5B699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9D5E-B7F5-4B96-9020-1FB35EC6F793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CFF2C-89D2-4CD2-888A-CDDF9443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4267A-50F5-4843-8EF5-3D32FFEA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E820-493A-4DF7-B6D4-56571A6FE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33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1E7C-F158-4E17-B009-91CB8633B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97B958-5280-4307-9B23-B12E17DAA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72F2E-DF64-4C8B-96B0-B1406E6CC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DDC40-D027-4F02-B1C9-EEF09E13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9D5E-B7F5-4B96-9020-1FB35EC6F793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4A97B-7344-48F1-8442-51B1B8C4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8ED2A-E6FB-46AD-9D39-4D320C4B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E820-493A-4DF7-B6D4-56571A6FE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58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C401F-5DA3-4228-8898-B16A7FD7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206C1-3450-44EC-98E0-CB4C29B0A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F0B46-2F7A-411E-912A-4143BE31F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9D5E-B7F5-4B96-9020-1FB35EC6F793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A8828-9571-49AC-A8AA-1238FDF44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7ABC1-3E19-415C-A3F5-72F4FC5B2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6E820-493A-4DF7-B6D4-56571A6FE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70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A30B9-9079-4CD4-AFF2-2E40FF7C9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65625-8BC0-4477-8CC4-186BFF553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91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HUMAYUN KABIR</dc:creator>
  <cp:lastModifiedBy>HUMAYUN KABIR</cp:lastModifiedBy>
  <cp:revision>1</cp:revision>
  <dcterms:created xsi:type="dcterms:W3CDTF">2022-04-18T16:21:46Z</dcterms:created>
  <dcterms:modified xsi:type="dcterms:W3CDTF">2022-04-18T16:23:29Z</dcterms:modified>
</cp:coreProperties>
</file>