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/>
    <p:restoredTop sz="94599"/>
  </p:normalViewPr>
  <p:slideViewPr>
    <p:cSldViewPr snapToGrid="0" snapToObjects="1">
      <p:cViewPr varScale="1">
        <p:scale>
          <a:sx n="71" d="100"/>
          <a:sy n="71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3DB0-FA9F-F64C-A60A-5658E14D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26F70-D9FE-D548-BADC-BEA298EE5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9B773-EC00-0348-BC4A-CDFD9113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A02C-D285-1B4E-A3C6-D8B2D4E2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3197-0BCE-A64F-8E98-58FCF600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7E98-D066-C148-B6F6-F41E47A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1268-787B-4C46-BA42-A18A8DE8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AC64-0C09-1041-8BD0-113813DD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38F5-4E76-CE4A-B133-94089635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2600-6E37-0D43-B531-DD151036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673CC-2B10-204C-924E-68B97A132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327F8-E242-594B-A9D5-5D506940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418E-DD9F-3546-8069-C2E55B4B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FED-4CC6-4A4C-98BA-BD0AA62F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4479-17D3-FE46-AD08-400AAB5C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85F9-7071-C345-9B7E-789B5EAB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588E-D7AE-9A44-8AB3-0E7FBC99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2ABD-9E71-D34D-B806-8CA0FAF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DE87C-66B5-FB47-AEF9-628649C4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8E16-F7BC-B243-BF65-EEE463D3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7CA8-340C-7E41-AA68-FCB5A152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FE670-1085-134E-82DC-29BA19E4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77C5-60A9-844C-85BB-559F9A70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51A5-897B-264D-B827-0568F02B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55E30-052C-C24D-A78E-DCB4F683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68DC-F297-AD48-9DF9-16810250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8D58-6A19-EC42-8AC4-42EC30B9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779A5-4E68-D84D-9D4A-36833FB5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EF9D6-7B23-804E-8EDA-CA2325EC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00B32-68E2-4648-9804-595DD3D7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2A81-E78C-7447-9A7B-2DA4277D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19A7-B6D6-5242-A4FB-6E605977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5814-5B8B-5647-8793-20E0F110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167DA-09C8-D54C-9095-2329C63B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A1F56-E2FC-0F43-8195-98B2F5A5A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79896-867F-E94B-9673-E4843B8F0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70488-C5B7-484D-BF0A-1D6C1E9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1E380-8D36-8043-BD1E-919BB007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1F8D0-9BD5-AE4E-BD8F-89940663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B8F-3B9F-B342-8454-764EE82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54652-C944-E24A-80EB-EBD7DC7E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DBBF5-9D92-7045-8111-90D9D529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7BC0D-14CC-4E41-9F89-76455346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A4BE9-0EAE-7840-B242-646953FA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7ABBB-0707-D24D-84E6-B690C5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8401D-5494-0A4E-95F7-8904386F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FE35-717E-5F4D-82E3-49F4C930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72ED-FACB-8F48-8AC9-2A18A053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CF0F7-D53B-6A46-BA4F-CC22C8062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636EE-2D64-964C-9468-2FC34B19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03855-86F2-0E4A-BDAC-16BE339E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44F7F-9DA0-3540-851B-339FA426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C9A4-30FB-9549-9FAB-A8CCA28B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D8820-1D3E-4043-AC6B-304E0DDF6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336B6-4D51-9C4A-98B7-0C2004C0C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19A1B-6D80-C741-8F9E-1FC6F413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DC42-7503-1E43-BDA6-65D257EE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E1F57-5583-4E43-BBE9-7503D2F5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FF5C4-8FF8-AE40-BE4D-63E101ED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01C1-6A85-3241-871B-A7091CB5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A49B-3099-914E-97BA-2B6E024A5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3484-7D43-5D43-B9D6-06440325E204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0927-128D-404C-9BB1-C22FFAD79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1EB8-9C82-A648-AE2E-C48558962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0125-08AF-9246-B427-17784A9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E08434-97F0-C044-A0EC-300EE9B169C5}"/>
              </a:ext>
            </a:extLst>
          </p:cNvPr>
          <p:cNvSpPr txBox="1"/>
          <p:nvPr/>
        </p:nvSpPr>
        <p:spPr>
          <a:xfrm>
            <a:off x="4195483" y="322730"/>
            <a:ext cx="367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Hamza Kassem’s Gross Pay Flowchart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9FCCD9-1972-0543-8DA2-3327700C5689}"/>
              </a:ext>
            </a:extLst>
          </p:cNvPr>
          <p:cNvSpPr/>
          <p:nvPr/>
        </p:nvSpPr>
        <p:spPr>
          <a:xfrm>
            <a:off x="5148420" y="692062"/>
            <a:ext cx="1770822" cy="78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1BF3CC1E-908F-2448-AE2E-6DD8AE306F3B}"/>
              </a:ext>
            </a:extLst>
          </p:cNvPr>
          <p:cNvSpPr/>
          <p:nvPr/>
        </p:nvSpPr>
        <p:spPr>
          <a:xfrm>
            <a:off x="4518502" y="1945339"/>
            <a:ext cx="3030663" cy="120127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PAY RATE</a:t>
            </a:r>
          </a:p>
          <a:p>
            <a:pPr algn="ctr"/>
            <a:r>
              <a:rPr lang="en-US" dirty="0"/>
              <a:t>INPUT HOURS WORKED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4CE18-380B-B844-A456-8D3611BABE95}"/>
              </a:ext>
            </a:extLst>
          </p:cNvPr>
          <p:cNvSpPr/>
          <p:nvPr/>
        </p:nvSpPr>
        <p:spPr>
          <a:xfrm>
            <a:off x="3769950" y="3628924"/>
            <a:ext cx="4769224" cy="77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GROSS_PAY = HOURS_WORKED*RATE_OF_PAY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9BBB909C-36D8-0D41-A4D6-F7E338C1568B}"/>
              </a:ext>
            </a:extLst>
          </p:cNvPr>
          <p:cNvSpPr/>
          <p:nvPr/>
        </p:nvSpPr>
        <p:spPr>
          <a:xfrm>
            <a:off x="4873652" y="4830196"/>
            <a:ext cx="2320354" cy="69028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 GROSS PAY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9BEB2-7623-2F4B-ADF0-26CE39161E27}"/>
              </a:ext>
            </a:extLst>
          </p:cNvPr>
          <p:cNvSpPr/>
          <p:nvPr/>
        </p:nvSpPr>
        <p:spPr>
          <a:xfrm>
            <a:off x="5567287" y="5861134"/>
            <a:ext cx="933085" cy="41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E213279-DB2F-B643-ABEB-0D3C69A03034}"/>
              </a:ext>
            </a:extLst>
          </p:cNvPr>
          <p:cNvSpPr/>
          <p:nvPr/>
        </p:nvSpPr>
        <p:spPr>
          <a:xfrm>
            <a:off x="5913099" y="1595698"/>
            <a:ext cx="241463" cy="290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EE5592E-E7C8-F544-91A9-791BBDBB8094}"/>
              </a:ext>
            </a:extLst>
          </p:cNvPr>
          <p:cNvSpPr/>
          <p:nvPr/>
        </p:nvSpPr>
        <p:spPr>
          <a:xfrm>
            <a:off x="5913099" y="3223750"/>
            <a:ext cx="241463" cy="281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A974D1E-0835-B448-9CD3-AEEA2A8CE3E0}"/>
              </a:ext>
            </a:extLst>
          </p:cNvPr>
          <p:cNvSpPr/>
          <p:nvPr/>
        </p:nvSpPr>
        <p:spPr>
          <a:xfrm>
            <a:off x="5895167" y="4468906"/>
            <a:ext cx="277324" cy="292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18B38FC-F549-FD4E-AD7E-1B5DF343C6FB}"/>
              </a:ext>
            </a:extLst>
          </p:cNvPr>
          <p:cNvSpPr/>
          <p:nvPr/>
        </p:nvSpPr>
        <p:spPr>
          <a:xfrm>
            <a:off x="5895167" y="5589503"/>
            <a:ext cx="259395" cy="271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Kassem</dc:creator>
  <cp:lastModifiedBy>Hamza Kassem</cp:lastModifiedBy>
  <cp:revision>3</cp:revision>
  <dcterms:created xsi:type="dcterms:W3CDTF">2018-09-09T22:35:06Z</dcterms:created>
  <dcterms:modified xsi:type="dcterms:W3CDTF">2018-09-09T23:05:18Z</dcterms:modified>
</cp:coreProperties>
</file>