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9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82" r:id="rId24"/>
    <p:sldId id="276" r:id="rId25"/>
    <p:sldId id="280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81"/>
            <p14:sldId id="269"/>
            <p14:sldId id="270"/>
            <p14:sldId id="271"/>
            <p14:sldId id="284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82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>
      <p:cViewPr varScale="1">
        <p:scale>
          <a:sx n="96" d="100"/>
          <a:sy n="9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</a:t>
            </a:r>
            <a:r>
              <a:rPr lang="fr-FR" baseline="0" dirty="0" smtClean="0"/>
              <a:t> pas parler au futur, faire au présent.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0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Donner</a:t>
            </a:r>
            <a:r>
              <a:rPr lang="fr-FR" baseline="0" dirty="0" smtClean="0"/>
              <a:t> nombre heures</a:t>
            </a:r>
          </a:p>
          <a:p>
            <a:r>
              <a:rPr lang="fr-FR" baseline="0" dirty="0" smtClean="0"/>
              <a:t>Nombre heure travail par semaine.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1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visuel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baseline="0" dirty="0" smtClean="0"/>
              <a:t> de phases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9260B7-B1DE-4681-860B-F6AD9EB1FEB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6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9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5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45460" y="350148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Soutenance de planification</a:t>
            </a:r>
            <a:endParaRPr sz="24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Gildas AVOINE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Barbara KORDY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348000" y="5267524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b="1" strike="noStrike" dirty="0">
                <a:solidFill>
                  <a:srgbClr val="E52713"/>
                </a:solidFill>
                <a:latin typeface="Arial"/>
              </a:rPr>
              <a:t>Étudiants</a:t>
            </a:r>
            <a:endParaRPr dirty="0"/>
          </a:p>
        </p:txBody>
      </p:sp>
      <p:sp>
        <p:nvSpPr>
          <p:cNvPr id="106" name="CustomShape 5"/>
          <p:cNvSpPr/>
          <p:nvPr/>
        </p:nvSpPr>
        <p:spPr>
          <a:xfrm>
            <a:off x="0" y="5661248"/>
            <a:ext cx="9144000" cy="584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2F2F2F"/>
                </a:solidFill>
                <a:latin typeface="Arial"/>
              </a:rPr>
              <a:t>Pierre-Marie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AIRIAU - Valentin ESMIEU - Hoel KERVADEC</a:t>
            </a:r>
          </a:p>
          <a:p>
            <a:pPr algn="ctr">
              <a:lnSpc>
                <a:spcPct val="100000"/>
              </a:lnSpc>
            </a:pP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Maud LERAY - Florent MALLARD</a:t>
            </a: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Corentin </a:t>
            </a:r>
            <a:r>
              <a:rPr lang="fr-FR" strike="noStrike" dirty="0">
                <a:solidFill>
                  <a:srgbClr val="2F2F2F"/>
                </a:solidFill>
                <a:latin typeface="Arial"/>
              </a:rPr>
              <a:t>NICOLE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paralyser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les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transports en </a:t>
            </a:r>
            <a:endParaRPr lang="fr-FR" sz="2800" b="1" strike="noStrike" cap="small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Rennes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38">
        <p:pull/>
      </p:transition>
    </mc:Choice>
    <mc:Fallback xmlns="">
      <p:transition advTm="43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de qualification</a:t>
            </a:r>
            <a:endParaRPr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24944"/>
            <a:ext cx="6209524" cy="1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81">
        <p:pull/>
      </p:transition>
    </mc:Choice>
    <mc:Fallback xmlns="">
      <p:transition advTm="1081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Calendrier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12 février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Vacances :  - du 16 au 20 février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  <a:latin typeface="Arial"/>
              </a:rPr>
              <a:t>	       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- du 13 au 24 avril</a:t>
            </a:r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  <a:latin typeface="Arial"/>
            </a:endParaRPr>
          </a:p>
          <a:p>
            <a:r>
              <a:rPr lang="fr-FR" sz="2000" b="1" dirty="0" smtClean="0">
                <a:solidFill>
                  <a:srgbClr val="004D6F"/>
                </a:solidFill>
              </a:rPr>
              <a:t>Semaine bloquée : du 18 au 24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Rapport final et livraison : 26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129">
        <p:pull/>
      </p:transition>
    </mc:Choice>
    <mc:Fallback xmlns="">
      <p:transition advTm="212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2">
        <p14:vortex dir="r"/>
      </p:transition>
    </mc:Choice>
    <mc:Fallback xmlns="">
      <p:transition spd="slow" advTm="7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1628800"/>
            <a:ext cx="8229240" cy="482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v0.1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Paramètre de synthèse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v0.2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Filtre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v1.0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Optimiseur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980640"/>
            <a:ext cx="8229240" cy="8641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Livrables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9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190">
        <p:pull/>
      </p:transition>
    </mc:Choice>
    <mc:Fallback xmlns="">
      <p:transition advTm="1319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 SCRUM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408">
        <p:pull/>
      </p:transition>
    </mc:Choice>
    <mc:Fallback xmlns="">
      <p:transition advTm="540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435045" y="928165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rôles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7189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ADTool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Algorithmes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354">
        <p:pull/>
      </p:transition>
    </mc:Choice>
    <mc:Fallback xmlns="">
      <p:transition advTm="63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200" y="980640"/>
            <a:ext cx="8229240" cy="12962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Test Driven Development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4" y="1844824"/>
            <a:ext cx="6323331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182">
        <p:pull/>
      </p:transition>
    </mc:Choice>
    <mc:Fallback xmlns="">
      <p:transition advTm="118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199" y="980728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Documentation</a:t>
            </a:r>
            <a:endParaRPr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14" y="177281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182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Pilotage du projet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Pilotage par les </a:t>
            </a:r>
            <a:r>
              <a:rPr lang="fr-FR" sz="20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délais de chaque version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58" y="2564904"/>
            <a:ext cx="3850723" cy="3850723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866">
        <p:pull/>
      </p:transition>
    </mc:Choice>
    <mc:Fallback xmlns="">
      <p:transition advTm="8866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24">
        <p14:vortex dir="r"/>
      </p:transition>
    </mc:Choice>
    <mc:Fallback xmlns="">
      <p:transition spd="slow" advTm="11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17">
        <p14:vortex dir="r"/>
      </p:transition>
    </mc:Choice>
    <mc:Fallback xmlns="">
      <p:transition spd="slow" advTm="11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Méthodes d’estimations</a:t>
            </a:r>
            <a:endParaRPr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257593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Analogique</a:t>
            </a:r>
            <a:endParaRPr lang="fr-F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257593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Expertise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500">
        <p:pull/>
      </p:transition>
    </mc:Choice>
    <mc:Fallback xmlns="">
      <p:transition advTm="155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792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758257"/>
            <a:ext cx="9144000" cy="1546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96420" y="1752223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303h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au total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383" y="4932860"/>
            <a:ext cx="3244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22.5h - semaine normale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1876" y="5445224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60h - semaine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bloquée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569">
        <p:pull/>
      </p:transition>
    </mc:Choice>
    <mc:Fallback xmlns="">
      <p:transition advTm="5569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Temps </a:t>
            </a:r>
            <a:r>
              <a:rPr lang="en-US" sz="2800" b="1" strike="noStrike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cumul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569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 MS Project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2000" b="1" strike="noStrike" dirty="0" err="1">
                <a:solidFill>
                  <a:srgbClr val="004D6F"/>
                </a:solidFill>
                <a:latin typeface="Arial"/>
              </a:rPr>
              <a:t>Bô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 schéma qui lèche les boules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59">
        <p:pull/>
      </p:transition>
    </mc:Choice>
    <mc:Fallback xmlns="">
      <p:transition advTm="125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94">
        <p14:vortex dir="r"/>
      </p:transition>
    </mc:Choice>
    <mc:Fallback xmlns="">
      <p:transition spd="slow" advTm="5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9740" y="807295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  <a:endParaRPr lang="fr-F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 advTm="2716">
        <p14:honeycomb/>
      </p:transition>
    </mc:Choice>
    <mc:Fallback xmlns="">
      <p:transition spd="slow" advTm="27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315">
        <p:pull/>
      </p:transition>
    </mc:Choice>
    <mc:Fallback xmlns="">
      <p:transition advTm="4315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452208" y="1700808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Arbres d’attaque et de défense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602">
        <p:pull/>
      </p:transition>
    </mc:Choice>
    <mc:Fallback xmlns="">
      <p:transition advTm="560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0" y="332656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Sommaire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9552" y="836712"/>
            <a:ext cx="4572000" cy="22852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004D6F"/>
                </a:solidFill>
              </a:rPr>
              <a:t>Contexte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Acteurs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fonctionnel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Éléments d’entrée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Calendrier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12195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004D6F"/>
                </a:solidFill>
              </a:rPr>
              <a:t>Organisation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Répartition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Cycle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Pilotage du projet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5060945"/>
            <a:ext cx="4572000" cy="1592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004D6F"/>
                </a:solidFill>
              </a:rPr>
              <a:t>Planification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 d’estimation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Planning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 err="1">
                <a:solidFill>
                  <a:schemeClr val="tx2">
                    <a:lumMod val="75000"/>
                  </a:schemeClr>
                </a:solidFill>
              </a:rPr>
              <a:t>MSProject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667">
        <p:pull/>
      </p:transition>
    </mc:Choice>
    <mc:Fallback xmlns="">
      <p:transition advTm="466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7">
        <p14:vortex dir="r"/>
      </p:transition>
    </mc:Choice>
    <mc:Fallback xmlns="">
      <p:transition spd="slow" advTm="40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Acteurs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596897"/>
            <a:ext cx="3538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Trois développeurs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Pierre-Marie </a:t>
            </a:r>
            <a:r>
              <a:rPr lang="fr-FR" sz="2000" b="1" dirty="0" err="1">
                <a:solidFill>
                  <a:schemeClr val="accent2"/>
                </a:solidFill>
              </a:rPr>
              <a:t>Airiau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Valentin </a:t>
            </a:r>
            <a:r>
              <a:rPr lang="fr-FR" sz="2000" b="1" dirty="0" err="1">
                <a:solidFill>
                  <a:schemeClr val="accent2"/>
                </a:solidFill>
              </a:rPr>
              <a:t>Esmieu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Maud </a:t>
            </a:r>
            <a:r>
              <a:rPr lang="fr-FR" sz="2000" b="1" dirty="0">
                <a:solidFill>
                  <a:schemeClr val="accent2"/>
                </a:solidFill>
              </a:rPr>
              <a:t>Leray</a:t>
            </a: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080" y="2596897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Deux 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</a:rPr>
              <a:t>encadrants</a:t>
            </a:r>
            <a:endParaRPr lang="fr-F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Gildas Avoine  </a:t>
            </a:r>
            <a:endParaRPr lang="fr-FR" sz="2000" dirty="0">
              <a:solidFill>
                <a:schemeClr val="accent3"/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Barbara </a:t>
            </a:r>
            <a:r>
              <a:rPr lang="fr-FR" sz="2000" b="1" dirty="0" err="1" smtClean="0">
                <a:solidFill>
                  <a:schemeClr val="accent3"/>
                </a:solidFill>
              </a:rPr>
              <a:t>Kordy</a:t>
            </a:r>
            <a:endParaRPr lang="fr-FR" sz="2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918">
        <p:pull/>
      </p:transition>
    </mc:Choice>
    <mc:Fallback xmlns="">
      <p:transition advTm="4918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980640"/>
            <a:ext cx="8229240" cy="720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fonctionnel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296031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Destiné aux experts en sécurité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732" y="3645024"/>
            <a:ext cx="6468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Pourra se poursuivre l’année prochaine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ocumentation technique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ests unitaires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783">
        <p:pull/>
      </p:transition>
    </mc:Choice>
    <mc:Fallback xmlns="">
      <p:transition advTm="678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2"/>
          <p:cNvSpPr txBox="1"/>
          <p:nvPr/>
        </p:nvSpPr>
        <p:spPr>
          <a:xfrm>
            <a:off x="476406" y="980639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Élément </a:t>
            </a: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d’entrée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850" y="2730634"/>
            <a:ext cx="3208977" cy="1828371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5" cstate="print"/>
          <a:stretch/>
        </p:blipFill>
        <p:spPr>
          <a:xfrm>
            <a:off x="4788024" y="1728080"/>
            <a:ext cx="3682448" cy="458092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472">
        <p:pull/>
      </p:transition>
    </mc:Choice>
    <mc:Fallback xmlns="">
      <p:transition advTm="647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269</Words>
  <Application>Microsoft Office PowerPoint</Application>
  <PresentationFormat>On-screen Show (4:3)</PresentationFormat>
  <Paragraphs>147</Paragraphs>
  <Slides>25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zomzom</cp:lastModifiedBy>
  <cp:revision>286</cp:revision>
  <dcterms:modified xsi:type="dcterms:W3CDTF">2014-12-19T11:44:11Z</dcterms:modified>
</cp:coreProperties>
</file>