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8536F-DC49-4863-B489-3035345AFB0F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1B3DF-4127-41C0-BB05-FA3D1962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7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B3DF-4127-41C0-BB05-FA3D196219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Glasir</a:t>
            </a:r>
            <a:r>
              <a:rPr lang="fr-FR" dirty="0" smtClean="0"/>
              <a:t> : logiciel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1999 : Bruce </a:t>
            </a:r>
            <a:r>
              <a:rPr lang="fr-FR" dirty="0" err="1" smtClean="0">
                <a:sym typeface="Wingdings" panose="05000000000000000000" pitchFamily="2" charset="2"/>
              </a:rPr>
              <a:t>Schneier</a:t>
            </a:r>
            <a:r>
              <a:rPr lang="fr-FR" dirty="0" smtClean="0">
                <a:sym typeface="Wingdings" panose="05000000000000000000" pitchFamily="2" charset="2"/>
              </a:rPr>
              <a:t> invente les arbres d’attaque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</a:t>
            </a:r>
            <a:r>
              <a:rPr lang="fr-FR" dirty="0" smtClean="0"/>
              <a:t>d’attaque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260"/>
            <a:ext cx="9144000" cy="3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Glasir</a:t>
            </a:r>
            <a:r>
              <a:rPr lang="fr-FR" dirty="0" smtClean="0"/>
              <a:t> : logiciel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concept </a:t>
            </a:r>
            <a:r>
              <a:rPr lang="fr-FR" dirty="0"/>
              <a:t>a </a:t>
            </a:r>
            <a:r>
              <a:rPr lang="fr-FR" dirty="0" smtClean="0"/>
              <a:t>évolué</a:t>
            </a:r>
            <a:r>
              <a:rPr lang="fr-FR" dirty="0" smtClean="0">
                <a:sym typeface="Wingdings" panose="05000000000000000000" pitchFamily="2" charset="2"/>
              </a:rPr>
              <a:t> en arbres </a:t>
            </a:r>
            <a:r>
              <a:rPr lang="fr-FR" dirty="0">
                <a:sym typeface="Wingdings" panose="05000000000000000000" pitchFamily="2" charset="2"/>
              </a:rPr>
              <a:t>d’attaque et de défense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" y="1916832"/>
            <a:ext cx="9144000" cy="38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224</TotalTime>
  <Words>36</Words>
  <Application>Microsoft Office PowerPoint</Application>
  <PresentationFormat>Affichage à l'écran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THEME_INSTITUTION_Paysage</vt:lpstr>
      <vt:lpstr>Glasir : logiciel de sécurité</vt:lpstr>
      <vt:lpstr>Glasir : logiciel de sécurité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21</cp:revision>
  <dcterms:created xsi:type="dcterms:W3CDTF">2014-12-14T15:58:29Z</dcterms:created>
  <dcterms:modified xsi:type="dcterms:W3CDTF">2014-12-15T14:12:05Z</dcterms:modified>
</cp:coreProperties>
</file>