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5.png" ContentType="image/png"/>
  <Override PartName="/ppt/media/image14.jpeg" ContentType="image/jpeg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7.png" ContentType="image/png"/>
  <Override PartName="/ppt/media/image8.wmf" ContentType="image/x-wmf"/>
  <Override PartName="/ppt/media/image6.png" ContentType="image/png"/>
  <Override PartName="/ppt/media/image16.png" ContentType="image/png"/>
  <Override PartName="/ppt/media/image13.gif" ContentType="image/gif"/>
  <Override PartName="/ppt/media/image4.wmf" ContentType="image/x-wmf"/>
  <Override PartName="/ppt/media/image17.png" ContentType="image/png"/>
  <Override PartName="/ppt/media/image5.jpeg" ContentType="image/jpeg"/>
  <Override PartName="/ppt/media/image3.png" ContentType="image/png"/>
  <Override PartName="/ppt/media/image2.jpeg" ContentType="image/jpeg"/>
  <Override PartName="/ppt/media/image1.wmf" ContentType="image/x-wm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AE4472E-6CE6-45D8-A535-0399A0614DAA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fr-FR" sz="2000" strike="noStrike">
                <a:latin typeface="Arial"/>
              </a:rPr>
              <a:t>ADTool fait déjà une partie du travail, mais pas tout.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AE9238-0448-46F6-82A0-FF9D8A0B764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wmf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 descr=""/>
          <p:cNvPicPr/>
          <p:nvPr/>
        </p:nvPicPr>
        <p:blipFill>
          <a:blip r:embed="rId2"/>
          <a:srcRect l="0" t="0" r="0"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DF29F9C-519F-4368-BE0B-0201C9EC7B0F}" type="slidenum">
              <a:rPr b="1" lang="fr-FR" sz="1100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6" name="Image 12" descr=""/>
          <p:cNvPicPr/>
          <p:nvPr/>
        </p:nvPicPr>
        <p:blipFill>
          <a:blip r:embed="rId4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 descr=""/>
          <p:cNvPicPr/>
          <p:nvPr/>
        </p:nvPicPr>
        <p:blipFill>
          <a:blip r:embed="rId5"/>
          <a:srcRect l="0" t="0" r="0"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 descr=""/>
          <p:cNvPicPr/>
          <p:nvPr/>
        </p:nvPicPr>
        <p:blipFill>
          <a:blip r:embed="rId6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3200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fr-FR" sz="20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 descr=""/>
          <p:cNvPicPr/>
          <p:nvPr/>
        </p:nvPicPr>
        <p:blipFill>
          <a:blip r:embed="rId2"/>
          <a:srcRect l="0" t="0" r="0"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 descr=""/>
          <p:cNvPicPr/>
          <p:nvPr/>
        </p:nvPicPr>
        <p:blipFill>
          <a:blip r:embed="rId3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32A3C77-2919-46C6-8B72-3F395C2D26B5}" type="slidenum">
              <a:rPr b="1" lang="fr-FR" sz="1100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57" name="Image 12" descr=""/>
          <p:cNvPicPr/>
          <p:nvPr/>
        </p:nvPicPr>
        <p:blipFill>
          <a:blip r:embed="rId4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585000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2000" strike="noStrike">
                <a:solidFill>
                  <a:srgbClr val="2f2f2f"/>
                </a:solidFill>
                <a:latin typeface="Arial"/>
              </a:rPr>
              <a:t>Soutenance de planification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fr-FR" strike="noStrike">
                <a:solidFill>
                  <a:srgbClr val="e52713"/>
                </a:solidFill>
                <a:latin typeface="Arial"/>
              </a:rPr>
              <a:t>Encadrants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Gildas AVOINE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Barbara KORDY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300360" y="407700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fr-FR" strike="noStrike">
                <a:solidFill>
                  <a:srgbClr val="e52713"/>
                </a:solidFill>
                <a:latin typeface="Arial"/>
              </a:rPr>
              <a:t>Étudiants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6300360" y="4509000"/>
            <a:ext cx="2448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Pierre-Marie AIRIAU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Valentin ESMIEU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Hoel KERVADEC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Maud LERAY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Florent MALLARD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Corentin NICOLE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0" y="2061000"/>
            <a:ext cx="471564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500" strike="noStrike">
                <a:solidFill>
                  <a:srgbClr val="2f2f2f"/>
                </a:solidFill>
                <a:latin typeface="Arial"/>
              </a:rPr>
              <a:t>Est-il difficile </a:t>
            </a:r>
            <a:endParaRPr/>
          </a:p>
          <a:p>
            <a:pPr>
              <a:lnSpc>
                <a:spcPct val="100000"/>
              </a:lnSpc>
            </a:pPr>
            <a:r>
              <a:rPr lang="fr-FR" sz="2500" strike="noStrike">
                <a:solidFill>
                  <a:srgbClr val="2f2f2f"/>
                </a:solidFill>
                <a:latin typeface="Arial"/>
              </a:rPr>
              <a:t>de paralyser les</a:t>
            </a:r>
            <a:endParaRPr/>
          </a:p>
          <a:p>
            <a:pPr>
              <a:lnSpc>
                <a:spcPct val="100000"/>
              </a:lnSpc>
            </a:pPr>
            <a:r>
              <a:rPr lang="fr-FR" sz="2500" strike="noStrike">
                <a:solidFill>
                  <a:srgbClr val="2f2f2f"/>
                </a:solidFill>
                <a:latin typeface="Arial"/>
              </a:rPr>
              <a:t>transports en commun </a:t>
            </a:r>
            <a:endParaRPr/>
          </a:p>
          <a:p>
            <a:pPr>
              <a:lnSpc>
                <a:spcPct val="100000"/>
              </a:lnSpc>
            </a:pPr>
            <a:r>
              <a:rPr lang="fr-FR" sz="2500" strike="noStrike">
                <a:solidFill>
                  <a:srgbClr val="2f2f2f"/>
                </a:solidFill>
                <a:latin typeface="Arial"/>
              </a:rPr>
              <a:t>à Rennes ?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Éléments d’entrée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ADTool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Périmètre de qualification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Windows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Calendrier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Rapport de conception : 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Rapport de j’sais plus quoi : 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Livraison : 28 mai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Semaines bloquées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16/12 ; 20/05 ; 26/05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Vacances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du 22/12/2013 au 17/01/2014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du 27/04/2014 au 16/05/2014.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5400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Méthode SCRUM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Blablabla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Répartition des rôles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ADTool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Algorithmie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Glasir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Cycle de qualification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Fo testé et fair la dokumentassion o fur et a mesur urh urh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Herp derp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Pilotage du projet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Pilotage par les délais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Pilotage par le fait que certaines tâches doivent être faites avant d’autres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5400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Méthode d’estimation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Analogique </a:t>
            </a:r>
            <a:r>
              <a:rPr b="1" lang="fr-FR" sz="2000" strike="noStrike">
                <a:solidFill>
                  <a:srgbClr val="004d6f"/>
                </a:solidFill>
                <a:latin typeface="Wingdings"/>
              </a:rPr>
              <a:t>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 comparaison experience vécues (projet poo)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Expertise </a:t>
            </a:r>
            <a:r>
              <a:rPr b="1" lang="fr-FR" sz="2000" strike="noStrike">
                <a:solidFill>
                  <a:srgbClr val="004d6f"/>
                </a:solidFill>
                <a:latin typeface="Wingdings"/>
              </a:rPr>
              <a:t>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 jugement à partir de nos stages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Besoin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Le STAR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Les ADTrees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ADTool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 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Contexte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Acteurs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Périmètre fonctionnel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Élements d’entrée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Périmètre de qualification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Calendrier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Méthode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Répartition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Cycle de qualification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Pilotage du projet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Méthode d’estimation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Planning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MSProject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Planning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Vue d’ensemble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Bô schéma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Planning MS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Bô schéma qui lèche les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On a bien léché tes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Merci de ton attention enculé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82760" y="1800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5400" strike="noStrike">
                <a:solidFill>
                  <a:srgbClr val="004d6f"/>
                </a:solidFill>
                <a:latin typeface="Arial"/>
              </a:rPr>
              <a:t>Besoins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341160" y="319716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pic>
        <p:nvPicPr>
          <p:cNvPr id="114" name="Espace réservé du contenu 3" descr=""/>
          <p:cNvPicPr/>
          <p:nvPr/>
        </p:nvPicPr>
        <p:blipFill>
          <a:blip r:embed="rId1"/>
          <a:stretch/>
        </p:blipFill>
        <p:spPr>
          <a:xfrm>
            <a:off x="1908000" y="981000"/>
            <a:ext cx="5327280" cy="53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pic>
        <p:nvPicPr>
          <p:cNvPr id="116" name="Espace réservé du contenu 3" descr=""/>
          <p:cNvPicPr/>
          <p:nvPr/>
        </p:nvPicPr>
        <p:blipFill>
          <a:blip r:embed="rId1"/>
          <a:stretch/>
        </p:blipFill>
        <p:spPr>
          <a:xfrm>
            <a:off x="395640" y="1124640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2267640" y="5445360"/>
            <a:ext cx="496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Arbre d’attaque et de défense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539640" y="2565000"/>
            <a:ext cx="2703240" cy="1540440"/>
          </a:xfrm>
          <a:prstGeom prst="rect">
            <a:avLst/>
          </a:prstGeom>
          <a:ln>
            <a:noFill/>
          </a:ln>
        </p:spPr>
      </p:pic>
      <p:pic>
        <p:nvPicPr>
          <p:cNvPr id="121" name="Picture 4" descr=""/>
          <p:cNvPicPr/>
          <p:nvPr/>
        </p:nvPicPr>
        <p:blipFill>
          <a:blip r:embed="rId2"/>
          <a:stretch/>
        </p:blipFill>
        <p:spPr>
          <a:xfrm>
            <a:off x="4212000" y="980640"/>
            <a:ext cx="4484520" cy="5301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5400" strike="noStrike">
                <a:solidFill>
                  <a:srgbClr val="004d6f"/>
                </a:solidFill>
                <a:latin typeface="Arial"/>
              </a:rPr>
              <a:t>Contexte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Acteurs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Trois développeurs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Pierre-Marie 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Airiau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Valentin 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Esmieu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Maud 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Leray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Deux encadrants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Gildas 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Avoine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Barbara 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Kordy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 sz="2800" strike="noStrike">
                <a:solidFill>
                  <a:srgbClr val="004d6f"/>
                </a:solidFill>
                <a:latin typeface="Arial"/>
              </a:rPr>
              <a:t>Périmètre fonctionnel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Logiciel destiné aux experts en sécurité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Le projet pourra se poursuivre l’année prochaine :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Documentation technique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	</a:t>
            </a: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Tests unitaires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