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Glasir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smtClean="0"/>
              <a:t>Spéc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smtClean="0"/>
              <a:t>Plannif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Owner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Editeur de fonctions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Identification des risques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entraves éventuelles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tâches concernées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Prévoir des solutions appropriées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Spécialisation des étudiants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</a:t>
            </a:r>
            <a:r>
              <a:rPr lang="fr-FR" dirty="0" err="1" smtClean="0"/>
              <a:t>Resp</a:t>
            </a:r>
            <a:r>
              <a:rPr lang="fr-FR" dirty="0" smtClean="0"/>
              <a:t>. </a:t>
            </a:r>
            <a:r>
              <a:rPr lang="fr-FR" dirty="0" err="1" smtClean="0"/>
              <a:t>ADTool</a:t>
            </a:r>
            <a:r>
              <a:rPr lang="fr-FR" dirty="0" smtClean="0"/>
              <a:t>      </a:t>
            </a:r>
            <a:r>
              <a:rPr lang="fr-FR" dirty="0" err="1" smtClean="0"/>
              <a:t>Resp</a:t>
            </a:r>
            <a:r>
              <a:rPr lang="fr-FR" dirty="0" smtClean="0"/>
              <a:t>. Algorithmique     </a:t>
            </a:r>
            <a:r>
              <a:rPr lang="fr-FR" dirty="0" err="1" smtClean="0"/>
              <a:t>Resp</a:t>
            </a:r>
            <a:r>
              <a:rPr lang="fr-FR" dirty="0" smtClean="0"/>
              <a:t>. Interface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val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44824"/>
            <a:ext cx="1478280" cy="1973580"/>
          </a:xfrm>
          <a:prstGeom prst="rect">
            <a:avLst/>
          </a:prstGeom>
        </p:spPr>
      </p:pic>
      <p:pic>
        <p:nvPicPr>
          <p:cNvPr id="6" name="Image 5" descr="mau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16832"/>
            <a:ext cx="1740494" cy="1844824"/>
          </a:xfrm>
          <a:prstGeom prst="rect">
            <a:avLst/>
          </a:prstGeom>
        </p:spPr>
      </p:pic>
      <p:pic>
        <p:nvPicPr>
          <p:cNvPr id="7" name="Image 6" descr="p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1844824"/>
            <a:ext cx="1656184" cy="1887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Planification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par tâches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plan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12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114</TotalTime>
  <Words>88</Words>
  <Application>Microsoft Office PowerPoint</Application>
  <PresentationFormat>Affichage à l'écran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THEME_INSTITUTION_Paysage</vt:lpstr>
      <vt:lpstr>Plan</vt:lpstr>
      <vt:lpstr>Méthode SCRUM</vt:lpstr>
      <vt:lpstr>Versionnement de Glasir</vt:lpstr>
      <vt:lpstr>Identification des risques</vt:lpstr>
      <vt:lpstr>Spécialisation des étudiants</vt:lpstr>
      <vt:lpstr>Planification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22</cp:revision>
  <dcterms:created xsi:type="dcterms:W3CDTF">2014-12-14T15:58:29Z</dcterms:created>
  <dcterms:modified xsi:type="dcterms:W3CDTF">2014-12-15T12:19:59Z</dcterms:modified>
</cp:coreProperties>
</file>