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ADTool fait déjà une partie du travail, mais pas tout.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E9238-0448-46F6-82A0-FF9D8A0B764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585000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 strike="noStrike">
                <a:solidFill>
                  <a:srgbClr val="2F2F2F"/>
                </a:solidFill>
                <a:latin typeface="Arial"/>
              </a:rPr>
              <a:t>Soutenance de planification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rgbClr val="E52713"/>
                </a:solidFill>
                <a:latin typeface="Arial"/>
              </a:rPr>
              <a:t>Encadrants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Gildas AVOINE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Barbara KORDY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300360" y="407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rgbClr val="E52713"/>
                </a:solidFill>
                <a:latin typeface="Arial"/>
              </a:rPr>
              <a:t>Étudiants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6300360" y="4509000"/>
            <a:ext cx="2448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Pierre-Marie AIRIAU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Valentin ESMIEU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Hoel KERVADEC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Maud LERAY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Florent MALLARD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Corentin NICOLE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0" y="2061000"/>
            <a:ext cx="471564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Est-il difficile </a:t>
            </a:r>
            <a:endParaRPr/>
          </a:p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de paralyser les</a:t>
            </a:r>
            <a:endParaRPr/>
          </a:p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transports en commun </a:t>
            </a:r>
            <a:endParaRPr/>
          </a:p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à Rennes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Éléments d’entrée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ADTool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de qualification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Windows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Calendrier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: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Rapport </a:t>
            </a:r>
            <a:r>
              <a:rPr lang="fr-FR" sz="2000" b="1" smtClean="0">
                <a:solidFill>
                  <a:srgbClr val="004D6F"/>
                </a:solidFill>
                <a:latin typeface="Arial"/>
              </a:rPr>
              <a:t>final</a:t>
            </a: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: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Livraison : 28 mai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Semaines bloquées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16/12 ; 20/05 ; 26/05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Vacances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du 22/12/2013 au 17/01/2014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du 27/04/2014 au 16/05/2014.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Méthode SCRUM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Blablabla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Répartition des rôles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ADTool			Algorithmie			Glasir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Cycle de qualification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Fo testé et fair la dokumentassion o fur et a mesur urh urh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Herp derp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Pilotage par les délais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Pilotage par le fait que certaines tâches doivent être faites avant d’autres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Méthode d’estimation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Analogique </a:t>
            </a:r>
            <a:r>
              <a:rPr lang="fr-FR" sz="2000" b="1" strike="noStrike">
                <a:solidFill>
                  <a:srgbClr val="004D6F"/>
                </a:solidFill>
                <a:latin typeface="Wingdings"/>
              </a:rPr>
              <a:t></a:t>
            </a: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 comparaison experience vécues (projet poo)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Expertise </a:t>
            </a:r>
            <a:r>
              <a:rPr lang="fr-FR" sz="2000" b="1" strike="noStrike">
                <a:solidFill>
                  <a:srgbClr val="004D6F"/>
                </a:solidFill>
                <a:latin typeface="Wingdings"/>
              </a:rPr>
              <a:t></a:t>
            </a: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 jugement à partir de nos stages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Besoin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Le STAR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Les ADTrees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ADTool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 Contexte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Acteurs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Périmètre fonctionnel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Élements d’entrée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Périmètre de qualification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Calendrier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Méthode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Répartition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Cycle de qualification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Méthode d’estimation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Planning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MSProject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Vue d’ensemble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 MS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 qui lèche les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On a bien léché tes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Merci de ton attention enculé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82760" y="1800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Besoins</a:t>
            </a:r>
            <a:endParaRPr/>
          </a:p>
        </p:txBody>
      </p:sp>
      <p:pic>
        <p:nvPicPr>
          <p:cNvPr id="112" name="Image 111"/>
          <p:cNvPicPr/>
          <p:nvPr/>
        </p:nvPicPr>
        <p:blipFill>
          <a:blip r:embed="rId2" cstate="print"/>
          <a:stretch/>
        </p:blipFill>
        <p:spPr>
          <a:xfrm>
            <a:off x="3341160" y="3197160"/>
            <a:ext cx="2418840" cy="241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pic>
        <p:nvPicPr>
          <p:cNvPr id="114" name="Espace réservé du contenu 3"/>
          <p:cNvPicPr/>
          <p:nvPr/>
        </p:nvPicPr>
        <p:blipFill>
          <a:blip r:embed="rId2" cstate="print"/>
          <a:stretch/>
        </p:blipFill>
        <p:spPr>
          <a:xfrm>
            <a:off x="1908000" y="981000"/>
            <a:ext cx="5327280" cy="53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395640" y="1124640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267640" y="5445360"/>
            <a:ext cx="496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Arbre d’attaque et de défense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120" name="Picture 3"/>
          <p:cNvPicPr/>
          <p:nvPr/>
        </p:nvPicPr>
        <p:blipFill>
          <a:blip r:embed="rId3" cstate="print"/>
          <a:stretch/>
        </p:blipFill>
        <p:spPr>
          <a:xfrm>
            <a:off x="539640" y="2565000"/>
            <a:ext cx="2703240" cy="154044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4" cstate="print"/>
          <a:stretch/>
        </p:blipFill>
        <p:spPr>
          <a:xfrm>
            <a:off x="4212000" y="980640"/>
            <a:ext cx="4484520" cy="53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Acteurs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Trois développeurs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Pierre-Marie Airiau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Valentin Esmieu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Maud Leray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Deux encadrants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Gildas Avoine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Barbara Kordy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fonctionnel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Logiciel destiné aux experts en sécurité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Le projet pourra se poursuivre l’année prochaine :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Documentation technique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Tests unitaires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Affichage à l'écran (4:3)</PresentationFormat>
  <Paragraphs>131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Pierre-Marie AIRIAU</cp:lastModifiedBy>
  <cp:revision>1</cp:revision>
  <dcterms:modified xsi:type="dcterms:W3CDTF">2014-12-17T09:25:21Z</dcterms:modified>
</cp:coreProperties>
</file>