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60" r:id="rId2"/>
    <p:sldId id="262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0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Objectifs</a:t>
            </a:r>
            <a:r>
              <a:rPr lang="fr-FR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Aider à </a:t>
            </a:r>
            <a:r>
              <a:rPr lang="en-US" dirty="0" err="1" smtClean="0"/>
              <a:t>l’analyse</a:t>
            </a:r>
            <a:r>
              <a:rPr lang="en-US" dirty="0" smtClean="0"/>
              <a:t> des </a:t>
            </a:r>
            <a:r>
              <a:rPr lang="en-US" dirty="0" err="1" smtClean="0"/>
              <a:t>ADTrees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destination des experts en </a:t>
            </a:r>
            <a:r>
              <a:rPr lang="en-US" dirty="0" err="1" smtClean="0"/>
              <a:t>sécurité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6" y="1980137"/>
            <a:ext cx="8208912" cy="46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8" y="1545198"/>
            <a:ext cx="4504637" cy="263811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"/>
          <a:stretch/>
        </p:blipFill>
        <p:spPr>
          <a:xfrm>
            <a:off x="1" y="1616219"/>
            <a:ext cx="4572000" cy="26768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45091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cout minimum pour l’attaquant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4509119"/>
            <a:ext cx="395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temps minimum pour l’attaquant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5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d’un paramètre de synthèse.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𝑢𝑙𝑡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6" y="2567359"/>
            <a:ext cx="5886127" cy="3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849415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2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52"/>
          <a:stretch/>
        </p:blipFill>
        <p:spPr>
          <a:xfrm>
            <a:off x="179513" y="1268760"/>
            <a:ext cx="8136903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7638"/>
            <a:ext cx="5954223" cy="6621322"/>
          </a:xfrm>
          <a:prstGeom prst="snip1Rect">
            <a:avLst>
              <a:gd name="adj" fmla="val 47595"/>
            </a:avLst>
          </a:prstGeom>
        </p:spPr>
      </p:pic>
      <p:sp>
        <p:nvSpPr>
          <p:cNvPr id="6" name="ZoneTexte 5"/>
          <p:cNvSpPr txBox="1"/>
          <p:nvPr/>
        </p:nvSpPr>
        <p:spPr>
          <a:xfrm>
            <a:off x="1008150" y="120140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</a:t>
            </a:r>
            <a:r>
              <a:rPr lang="fr-FR" dirty="0" smtClean="0"/>
              <a:t>filtré pour </a:t>
            </a:r>
            <a:r>
              <a:rPr lang="fr-FR" dirty="0" smtClean="0"/>
              <a:t>un coup compris  dans l’intervalle [0,500]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53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280</TotalTime>
  <Words>70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 Math</vt:lpstr>
      <vt:lpstr>THEME_INSTITUTION_Paysage</vt:lpstr>
      <vt:lpstr>Cahier des charges</vt:lpstr>
      <vt:lpstr>Interface</vt:lpstr>
      <vt:lpstr>Paramètre de synthèse</vt:lpstr>
      <vt:lpstr>Paramètre de synthèse</vt:lpstr>
      <vt:lpstr>Filtre</vt:lpstr>
      <vt:lpstr>Filtre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zomzom</cp:lastModifiedBy>
  <cp:revision>52</cp:revision>
  <dcterms:created xsi:type="dcterms:W3CDTF">2014-12-14T15:58:29Z</dcterms:created>
  <dcterms:modified xsi:type="dcterms:W3CDTF">2014-12-17T09:18:54Z</dcterms:modified>
</cp:coreProperties>
</file>