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5616" y="476672"/>
            <a:ext cx="2736304" cy="57606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2420888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Base de données d’arbres d’attaque et de défense</a:t>
            </a:r>
            <a:endParaRPr lang="fr-FR" b="1"/>
          </a:p>
        </p:txBody>
      </p:sp>
      <p:sp>
        <p:nvSpPr>
          <p:cNvPr id="5" name="ZoneTexte 4"/>
          <p:cNvSpPr txBox="1"/>
          <p:nvPr/>
        </p:nvSpPr>
        <p:spPr>
          <a:xfrm>
            <a:off x="1475656" y="3645024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8" name="ZoneTexte 7"/>
          <p:cNvSpPr txBox="1"/>
          <p:nvPr/>
        </p:nvSpPr>
        <p:spPr>
          <a:xfrm>
            <a:off x="1475656" y="1124744"/>
            <a:ext cx="2088232" cy="92333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>
              <a:ln w="3175">
                <a:noFill/>
              </a:ln>
            </a:endParaRPr>
          </a:p>
          <a:p>
            <a:pPr algn="ctr"/>
            <a:r>
              <a:rPr lang="fr-FR" b="1" smtClean="0">
                <a:ln w="3175">
                  <a:noFill/>
                </a:ln>
              </a:rPr>
              <a:t>Guide interactif</a:t>
            </a:r>
          </a:p>
          <a:p>
            <a:pPr algn="ctr"/>
            <a:endParaRPr lang="fr-FR" b="1" smtClean="0">
              <a:ln w="3175">
                <a:noFill/>
              </a:ln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87624" y="4766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Application mère</a:t>
            </a:r>
            <a:endParaRPr lang="fr-FR" b="1"/>
          </a:p>
        </p:txBody>
      </p:sp>
      <p:sp>
        <p:nvSpPr>
          <p:cNvPr id="14" name="Rectangle 13"/>
          <p:cNvSpPr/>
          <p:nvPr/>
        </p:nvSpPr>
        <p:spPr>
          <a:xfrm>
            <a:off x="5724128" y="1700808"/>
            <a:ext cx="2736304" cy="338437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49289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Modèles d’arbre d’attaque et de défense</a:t>
            </a:r>
            <a:endParaRPr lang="fr-FR" b="1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717032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Liste des arbres d’attaque et de défense</a:t>
            </a:r>
            <a:endParaRPr lang="fr-FR" b="1"/>
          </a:p>
        </p:txBody>
      </p:sp>
      <p:sp>
        <p:nvSpPr>
          <p:cNvPr id="21" name="ZoneTexte 20"/>
          <p:cNvSpPr txBox="1"/>
          <p:nvPr/>
        </p:nvSpPr>
        <p:spPr>
          <a:xfrm>
            <a:off x="4788024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génère</a:t>
            </a:r>
            <a:endParaRPr lang="fr-FR" sz="160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3563888" y="4365104"/>
            <a:ext cx="25202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3563888" y="2780928"/>
            <a:ext cx="25202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stCxn id="13" idx="3"/>
            <a:endCxn id="16" idx="0"/>
          </p:cNvCxnSpPr>
          <p:nvPr/>
        </p:nvCxnSpPr>
        <p:spPr>
          <a:xfrm>
            <a:off x="3851920" y="661338"/>
            <a:ext cx="3240360" cy="103947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139952" y="2492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fournit</a:t>
            </a:r>
            <a:endParaRPr lang="fr-FR" sz="1600"/>
          </a:p>
        </p:txBody>
      </p:sp>
      <p:sp>
        <p:nvSpPr>
          <p:cNvPr id="113" name="ZoneTexte 112"/>
          <p:cNvSpPr txBox="1"/>
          <p:nvPr/>
        </p:nvSpPr>
        <p:spPr>
          <a:xfrm>
            <a:off x="3851920" y="407707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é</a:t>
            </a:r>
            <a:r>
              <a:rPr lang="fr-FR" sz="1600" smtClean="0"/>
              <a:t>dite et sauvegarde</a:t>
            </a:r>
            <a:endParaRPr lang="fr-FR" sz="160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3563888" y="3140968"/>
            <a:ext cx="2520280" cy="720080"/>
          </a:xfrm>
          <a:prstGeom prst="bentConnector3">
            <a:avLst>
              <a:gd name="adj1" fmla="val 21257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923928" y="357301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s</a:t>
            </a:r>
            <a:r>
              <a:rPr lang="fr-FR" sz="1600" smtClean="0"/>
              <a:t>ont importés</a:t>
            </a:r>
            <a:endParaRPr lang="fr-FR" sz="1600"/>
          </a:p>
        </p:txBody>
      </p:sp>
      <p:cxnSp>
        <p:nvCxnSpPr>
          <p:cNvPr id="152" name="Connecteur en angle 151"/>
          <p:cNvCxnSpPr>
            <a:stCxn id="18" idx="2"/>
            <a:endCxn id="5" idx="2"/>
          </p:cNvCxnSpPr>
          <p:nvPr/>
        </p:nvCxnSpPr>
        <p:spPr>
          <a:xfrm rot="5400000" flipH="1">
            <a:off x="4788024" y="2300102"/>
            <a:ext cx="72008" cy="4608512"/>
          </a:xfrm>
          <a:prstGeom prst="bentConnector3">
            <a:avLst>
              <a:gd name="adj1" fmla="val -2005253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475656" y="4869160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Filtres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475656" y="544522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Editeur de fonction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3923928" y="580526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smtClean="0"/>
              <a:t>est traitée et affichée</a:t>
            </a:r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13</cp:revision>
  <dcterms:created xsi:type="dcterms:W3CDTF">2014-10-21T07:41:01Z</dcterms:created>
  <dcterms:modified xsi:type="dcterms:W3CDTF">2014-10-21T09:01:29Z</dcterms:modified>
</cp:coreProperties>
</file>