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05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Intro </a:t>
            </a:r>
            <a:r>
              <a:rPr lang="fr-FR" smtClean="0">
                <a:sym typeface="Wingdings" pitchFamily="2" charset="2"/>
              </a:rPr>
              <a:t> Valou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Etat de l’art  </a:t>
            </a:r>
            <a:r>
              <a:rPr lang="fr-FR" smtClean="0">
                <a:sym typeface="Wingdings" pitchFamily="2" charset="2"/>
              </a:rPr>
              <a:t> FloBière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Etude de l’existant  </a:t>
            </a:r>
            <a:r>
              <a:rPr lang="fr-FR" smtClean="0">
                <a:sym typeface="Wingdings" pitchFamily="2" charset="2"/>
              </a:rPr>
              <a:t> Maud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Glasir : cahier des charges	</a:t>
            </a:r>
            <a:r>
              <a:rPr lang="fr-FR" smtClean="0">
                <a:sym typeface="Wingdings" pitchFamily="2" charset="2"/>
              </a:rPr>
              <a:t> Hoel</a:t>
            </a:r>
            <a:endParaRPr lang="fr-FR" smtClean="0"/>
          </a:p>
          <a:p>
            <a:r>
              <a:rPr lang="fr-FR" smtClean="0"/>
              <a:t>Architecture globale</a:t>
            </a:r>
          </a:p>
          <a:p>
            <a:endParaRPr lang="fr-FR" smtClean="0"/>
          </a:p>
          <a:p>
            <a:r>
              <a:rPr lang="fr-FR" smtClean="0"/>
              <a:t>Spéc 	</a:t>
            </a:r>
            <a:r>
              <a:rPr lang="fr-FR" smtClean="0">
                <a:sym typeface="Wingdings" pitchFamily="2" charset="2"/>
              </a:rPr>
              <a:t> </a:t>
            </a:r>
            <a:r>
              <a:rPr lang="fr-FR" smtClean="0"/>
              <a:t>Coco</a:t>
            </a:r>
          </a:p>
          <a:p>
            <a:endParaRPr lang="fr-FR" smtClean="0"/>
          </a:p>
          <a:p>
            <a:r>
              <a:rPr lang="fr-FR" smtClean="0"/>
              <a:t>Plannif conclusion </a:t>
            </a:r>
            <a:r>
              <a:rPr lang="fr-FR" smtClean="0">
                <a:sym typeface="Wingdings" pitchFamily="2" charset="2"/>
              </a:rPr>
              <a:t> PM</a:t>
            </a:r>
            <a:endParaRPr lang="fr-FR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Cahier des charges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Objectif</a:t>
            </a:r>
            <a:r>
              <a:rPr lang="en-US" dirty="0" err="1" smtClean="0"/>
              <a:t>s</a:t>
            </a:r>
            <a:r>
              <a:rPr lang="fr-FR" dirty="0" smtClean="0"/>
              <a:t>: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Aider à </a:t>
            </a:r>
            <a:r>
              <a:rPr lang="en-US" dirty="0" err="1" smtClean="0"/>
              <a:t>l’analyse</a:t>
            </a:r>
            <a:r>
              <a:rPr lang="en-US" dirty="0" smtClean="0"/>
              <a:t> des </a:t>
            </a:r>
            <a:r>
              <a:rPr lang="en-US" dirty="0" err="1" smtClean="0"/>
              <a:t>ADTrees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destination des experts en </a:t>
            </a:r>
            <a:r>
              <a:rPr lang="en-US" dirty="0" err="1" smtClean="0"/>
              <a:t>sécurité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39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Nouvelles fonctionnalités d’analyse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Optimiseur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Paramètre </a:t>
            </a:r>
            <a:r>
              <a:rPr lang="fr-FR" dirty="0" smtClean="0"/>
              <a:t>synthèse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Filtre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2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Reprendre </a:t>
            </a:r>
            <a:r>
              <a:rPr lang="fr-FR" dirty="0" err="1"/>
              <a:t>ADTool</a:t>
            </a:r>
            <a:r>
              <a:rPr lang="fr-FR" dirty="0"/>
              <a:t> pour </a:t>
            </a:r>
            <a:r>
              <a:rPr lang="fr-FR" dirty="0" smtClean="0"/>
              <a:t>éditer les arbres</a:t>
            </a:r>
          </a:p>
          <a:p>
            <a:r>
              <a:rPr lang="fr-FR" dirty="0" smtClean="0"/>
              <a:t>L’intégrer </a:t>
            </a:r>
            <a:r>
              <a:rPr lang="fr-FR" dirty="0" smtClean="0"/>
              <a:t>dans notre logiciel en tant que sous fenêtre</a:t>
            </a:r>
          </a:p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6" y="1980137"/>
            <a:ext cx="8208912" cy="46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2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72" y="1088740"/>
            <a:ext cx="6912768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188</TotalTime>
  <Words>66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THEME_INSTITUTION_Paysage</vt:lpstr>
      <vt:lpstr>Plan</vt:lpstr>
      <vt:lpstr>Cahier des charges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zomzom</cp:lastModifiedBy>
  <cp:revision>41</cp:revision>
  <dcterms:created xsi:type="dcterms:W3CDTF">2014-12-14T15:58:29Z</dcterms:created>
  <dcterms:modified xsi:type="dcterms:W3CDTF">2014-12-15T12:13:52Z</dcterms:modified>
</cp:coreProperties>
</file>