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2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Glasir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Logiciel d’analyse de sécurité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: contexte (l’analyse des risques)</a:t>
            </a:r>
          </a:p>
          <a:p>
            <a:endParaRPr lang="fr-FR" smtClean="0"/>
          </a:p>
          <a:p>
            <a:r>
              <a:rPr lang="fr-FR" smtClean="0"/>
              <a:t>Etat de l’art (ADTrees)</a:t>
            </a:r>
          </a:p>
          <a:p>
            <a:endParaRPr lang="fr-FR" smtClean="0"/>
          </a:p>
          <a:p>
            <a:r>
              <a:rPr lang="fr-FR" smtClean="0"/>
              <a:t>Etude de l’existant (ADTool)</a:t>
            </a:r>
          </a:p>
          <a:p>
            <a:endParaRPr lang="fr-FR" smtClean="0"/>
          </a:p>
          <a:p>
            <a:r>
              <a:rPr lang="fr-FR" smtClean="0"/>
              <a:t>Glasir : cahier des charges</a:t>
            </a:r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Spécifications (détails techniques)</a:t>
            </a:r>
          </a:p>
          <a:p>
            <a:endParaRPr lang="fr-FR" smtClean="0"/>
          </a:p>
          <a:p>
            <a:r>
              <a:rPr lang="fr-FR" smtClean="0"/>
              <a:t>Plannif (très peu)</a:t>
            </a:r>
          </a:p>
          <a:p>
            <a:r>
              <a:rPr lang="fr-FR" smtClean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19</TotalTime>
  <Words>44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THEME_INSTITUTION_Paysage</vt:lpstr>
      <vt:lpstr>Glasir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7</cp:revision>
  <dcterms:created xsi:type="dcterms:W3CDTF">2014-12-14T15:58:29Z</dcterms:created>
  <dcterms:modified xsi:type="dcterms:W3CDTF">2014-12-14T16:28:41Z</dcterms:modified>
</cp:coreProperties>
</file>