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7"/>
  </p:notesMasterIdLst>
  <p:sldIdLst>
    <p:sldId id="259" r:id="rId2"/>
    <p:sldId id="260" r:id="rId3"/>
    <p:sldId id="261" r:id="rId4"/>
    <p:sldId id="265" r:id="rId5"/>
    <p:sldId id="26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59"/>
            <p14:sldId id="260"/>
            <p14:sldId id="26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05" autoAdjust="0"/>
  </p:normalViewPr>
  <p:slideViewPr>
    <p:cSldViewPr>
      <p:cViewPr varScale="1">
        <p:scale>
          <a:sx n="81" d="100"/>
          <a:sy n="81" d="100"/>
        </p:scale>
        <p:origin x="24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65950-4E69-4DEE-8EFE-791968356AE6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0FC35-23D2-447E-B61F-00B8DBEE92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 smtClean="0"/>
              <a:t>Recherche d’une méthode</a:t>
            </a:r>
            <a:r>
              <a:rPr lang="fr-FR" baseline="0" dirty="0" smtClean="0"/>
              <a:t> Agile</a:t>
            </a:r>
          </a:p>
          <a:p>
            <a:pPr>
              <a:buFont typeface="Wingdings" pitchFamily="2" charset="2"/>
              <a:buNone/>
            </a:pPr>
            <a:endParaRPr lang="fr-FR" baseline="0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SCRUM intéressant</a:t>
            </a:r>
            <a:r>
              <a:rPr lang="fr-FR" baseline="0" dirty="0" smtClean="0"/>
              <a:t> car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facile a mettre en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correspond bien aux attentes de livrables, taille de projet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err="1" smtClean="0"/>
              <a:t>ScrumMaster</a:t>
            </a:r>
            <a:r>
              <a:rPr lang="fr-FR" baseline="0" dirty="0" smtClean="0"/>
              <a:t> : coordinateur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: coordinateur et encadrants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Mêlée quotidienne</a:t>
            </a:r>
            <a:r>
              <a:rPr lang="fr-FR" baseline="0" dirty="0" smtClean="0"/>
              <a:t> : hebdomadaire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Sprints : </a:t>
            </a:r>
            <a:r>
              <a:rPr lang="fr-FR" dirty="0" err="1" smtClean="0"/>
              <a:t>grpes</a:t>
            </a:r>
            <a:r>
              <a:rPr lang="fr-FR" dirty="0" smtClean="0"/>
              <a:t> de taches dans </a:t>
            </a:r>
            <a:r>
              <a:rPr lang="fr-FR" dirty="0" err="1" smtClean="0"/>
              <a:t>chaques</a:t>
            </a:r>
            <a:r>
              <a:rPr lang="fr-FR" dirty="0" smtClean="0"/>
              <a:t> versions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88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Décision de travailler avec un </a:t>
            </a:r>
            <a:r>
              <a:rPr lang="fr-FR" dirty="0" err="1" smtClean="0"/>
              <a:t>versionnement</a:t>
            </a:r>
            <a:r>
              <a:rPr lang="fr-FR" dirty="0" smtClean="0"/>
              <a:t> pour </a:t>
            </a:r>
            <a:r>
              <a:rPr lang="fr-FR" dirty="0" err="1" smtClean="0"/>
              <a:t>eviter</a:t>
            </a:r>
            <a:r>
              <a:rPr lang="fr-FR" dirty="0" smtClean="0"/>
              <a:t> prise de retard (</a:t>
            </a:r>
            <a:r>
              <a:rPr lang="fr-FR" dirty="0" err="1" smtClean="0"/>
              <a:t>versionnement</a:t>
            </a:r>
            <a:r>
              <a:rPr lang="fr-FR" dirty="0" smtClean="0"/>
              <a:t> régulier)</a:t>
            </a:r>
          </a:p>
          <a:p>
            <a:endParaRPr lang="fr-FR" dirty="0" smtClean="0"/>
          </a:p>
          <a:p>
            <a:r>
              <a:rPr lang="fr-FR" dirty="0" smtClean="0"/>
              <a:t>3 versions bon</a:t>
            </a:r>
            <a:r>
              <a:rPr lang="fr-FR" baseline="0" dirty="0" smtClean="0"/>
              <a:t> nombre : pas trop (temps perdu au packaging), pas trop peu (</a:t>
            </a:r>
            <a:r>
              <a:rPr lang="fr-FR" baseline="0" dirty="0" err="1" smtClean="0"/>
              <a:t>pr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efficace)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3 versions selon les 3 </a:t>
            </a:r>
            <a:r>
              <a:rPr lang="fr-FR" baseline="0" dirty="0" err="1" smtClean="0"/>
              <a:t>fcts</a:t>
            </a:r>
            <a:r>
              <a:rPr lang="fr-FR" baseline="0" dirty="0" smtClean="0"/>
              <a:t> principales car découpage naturel et bonne </a:t>
            </a:r>
            <a:r>
              <a:rPr lang="fr-FR" baseline="0" dirty="0" err="1" smtClean="0"/>
              <a:t>modelisation</a:t>
            </a:r>
            <a:r>
              <a:rPr lang="fr-FR" baseline="0" dirty="0" smtClean="0"/>
              <a:t> de l’avancée (répartie)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18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Apprentissage des erreurs passées :</a:t>
            </a:r>
          </a:p>
          <a:p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Gestion</a:t>
            </a:r>
            <a:r>
              <a:rPr lang="fr-FR" baseline="0" dirty="0" smtClean="0"/>
              <a:t> du travail en groupe, avec attribution des taches. Amélioration tangible au long des rapports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err="1" smtClean="0"/>
              <a:t>Interet</a:t>
            </a:r>
            <a:r>
              <a:rPr lang="fr-FR" baseline="0" dirty="0" smtClean="0"/>
              <a:t> de la spécialisation (moins de relectures/repasses : MS Project, intro/conclu) :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ADTool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Interface,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Algo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mtClean="0"/>
              <a:t>Gain rapidité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29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 </a:t>
            </a:r>
            <a:r>
              <a:rPr lang="fr-FR" dirty="0" smtClean="0">
                <a:sym typeface="Wingdings" pitchFamily="2" charset="2"/>
              </a:rPr>
              <a:t> Valou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Etat de l’art 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FloBière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Etude de l’existant  </a:t>
            </a:r>
            <a:r>
              <a:rPr lang="fr-FR" dirty="0" smtClean="0">
                <a:sym typeface="Wingdings" pitchFamily="2" charset="2"/>
              </a:rPr>
              <a:t> Maud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Glasir : cahier des charges	</a:t>
            </a:r>
            <a:r>
              <a:rPr lang="fr-FR" dirty="0" smtClean="0">
                <a:sym typeface="Wingdings" pitchFamily="2" charset="2"/>
              </a:rPr>
              <a:t> Hoel</a:t>
            </a:r>
            <a:endParaRPr lang="fr-FR" dirty="0" smtClean="0"/>
          </a:p>
          <a:p>
            <a:r>
              <a:rPr lang="fr-FR" dirty="0" smtClean="0"/>
              <a:t>Architecture globale</a:t>
            </a:r>
          </a:p>
          <a:p>
            <a:endParaRPr lang="fr-FR" dirty="0" smtClean="0"/>
          </a:p>
          <a:p>
            <a:r>
              <a:rPr lang="fr-FR" dirty="0" smtClean="0"/>
              <a:t>Spéc 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Coco</a:t>
            </a:r>
          </a:p>
          <a:p>
            <a:endParaRPr lang="fr-FR" dirty="0" smtClean="0"/>
          </a:p>
          <a:p>
            <a:r>
              <a:rPr lang="fr-FR" dirty="0" smtClean="0"/>
              <a:t>Plannif conclusion </a:t>
            </a:r>
            <a:r>
              <a:rPr lang="fr-FR" dirty="0" smtClean="0">
                <a:sym typeface="Wingdings" pitchFamily="2" charset="2"/>
              </a:rPr>
              <a:t> PM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Gestion de Projet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Méthode SCRUM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709353"/>
            <a:ext cx="542925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Paramètre de synthèse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Apprentissage de nos erreurs 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dirty="0"/>
          </a:p>
          <a:p>
            <a:r>
              <a:rPr lang="fr-FR" sz="4800" dirty="0" smtClean="0"/>
              <a:t>Des Questions ?</a:t>
            </a:r>
            <a:endParaRPr lang="fr-FR" sz="4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113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188</TotalTime>
  <Words>204</Words>
  <Application>Microsoft Office PowerPoint</Application>
  <PresentationFormat>Affichage à l'écran (4:3)</PresentationFormat>
  <Paragraphs>71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THEME_INSTITUTION_Paysage</vt:lpstr>
      <vt:lpstr>Plan</vt:lpstr>
      <vt:lpstr>Gestion de Projet</vt:lpstr>
      <vt:lpstr>Versionnement de Glasir</vt:lpstr>
      <vt:lpstr>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34</cp:revision>
  <dcterms:created xsi:type="dcterms:W3CDTF">2014-12-14T15:58:29Z</dcterms:created>
  <dcterms:modified xsi:type="dcterms:W3CDTF">2014-12-16T21:31:04Z</dcterms:modified>
</cp:coreProperties>
</file>