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39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02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31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64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58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77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35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59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80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69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96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BEF29-27F7-4EBF-9732-4CD97E1F4FEE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D052-A57F-453C-9ECA-7F797FA86B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05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473" y="89012"/>
            <a:ext cx="11951936" cy="6675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29473" y="428879"/>
            <a:ext cx="1691235" cy="299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Bibliothèque </a:t>
            </a:r>
          </a:p>
          <a:p>
            <a:pPr algn="ctr"/>
            <a:r>
              <a:rPr lang="fr-FR" dirty="0"/>
              <a:t>de modèles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473" y="3426978"/>
            <a:ext cx="1691235" cy="3337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Liste d’arbres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90175" y="428879"/>
            <a:ext cx="1691235" cy="299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Fonction de synthèse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90175" y="3426978"/>
            <a:ext cx="1691235" cy="3337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Filtre</a:t>
            </a:r>
          </a:p>
          <a:p>
            <a:pPr algn="ctr"/>
            <a:r>
              <a:rPr lang="fr-FR" dirty="0"/>
              <a:t>Liste de critères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0708" y="428879"/>
            <a:ext cx="8569467" cy="63360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Zone d’édition</a:t>
            </a:r>
          </a:p>
          <a:p>
            <a:pPr algn="ctr"/>
            <a:r>
              <a:rPr lang="fr-FR" dirty="0" err="1"/>
              <a:t>ADTool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29473" y="89012"/>
            <a:ext cx="11951936" cy="3398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Menu et b</a:t>
            </a:r>
            <a:r>
              <a:rPr lang="fr-FR" dirty="0" err="1" smtClean="0"/>
              <a:t>arre</a:t>
            </a:r>
            <a:r>
              <a:rPr lang="fr-FR" dirty="0" smtClean="0"/>
              <a:t> </a:t>
            </a:r>
            <a:r>
              <a:rPr lang="fr-FR" dirty="0"/>
              <a:t>d’outils</a:t>
            </a:r>
          </a:p>
        </p:txBody>
      </p:sp>
    </p:spTree>
    <p:extLst>
      <p:ext uri="{BB962C8B-B14F-4D97-AF65-F5344CB8AC3E}">
        <p14:creationId xmlns:p14="http://schemas.microsoft.com/office/powerpoint/2010/main" val="233498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1395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zomzom</dc:creator>
  <cp:lastModifiedBy>zomzom</cp:lastModifiedBy>
  <cp:revision>13</cp:revision>
  <dcterms:created xsi:type="dcterms:W3CDTF">2014-10-22T15:23:40Z</dcterms:created>
  <dcterms:modified xsi:type="dcterms:W3CDTF">2014-10-23T14:39:33Z</dcterms:modified>
</cp:coreProperties>
</file>