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960" y="-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18/05/2015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18/05/2015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18/05/2015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18/05/2015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18/05/2015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18/05/2015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18/05/2015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18/05/2015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18/05/2015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18/05/2015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18/05/2015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427A1-C337-4DDD-896B-1C956F96B39C}" type="datetimeFigureOut">
              <a:rPr lang="fr-FR" smtClean="0"/>
              <a:pPr/>
              <a:t>18/05/2015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11560" y="908720"/>
            <a:ext cx="2088232" cy="1200329"/>
          </a:xfrm>
          <a:prstGeom prst="rect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b="1" smtClean="0"/>
          </a:p>
          <a:p>
            <a:pPr algn="ctr"/>
            <a:r>
              <a:rPr lang="fr-FR" b="1" smtClean="0"/>
              <a:t>ADTool</a:t>
            </a:r>
          </a:p>
          <a:p>
            <a:pPr algn="ctr"/>
            <a:r>
              <a:rPr lang="fr-FR" b="1" smtClean="0"/>
              <a:t>(viewmode)</a:t>
            </a:r>
            <a:endParaRPr lang="fr-FR" b="1" smtClean="0"/>
          </a:p>
          <a:p>
            <a:pPr algn="ctr"/>
            <a:endParaRPr lang="fr-FR" b="1" smtClean="0"/>
          </a:p>
        </p:txBody>
      </p:sp>
      <p:sp>
        <p:nvSpPr>
          <p:cNvPr id="14" name="Rectangle 13"/>
          <p:cNvSpPr/>
          <p:nvPr/>
        </p:nvSpPr>
        <p:spPr>
          <a:xfrm>
            <a:off x="5076056" y="3645024"/>
            <a:ext cx="2520280" cy="1800200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076056" y="371703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mtClean="0"/>
              <a:t>Fichier projet</a:t>
            </a:r>
            <a:endParaRPr lang="fr-FR" b="1"/>
          </a:p>
        </p:txBody>
      </p:sp>
      <p:sp>
        <p:nvSpPr>
          <p:cNvPr id="18" name="ZoneTexte 17"/>
          <p:cNvSpPr txBox="1"/>
          <p:nvPr/>
        </p:nvSpPr>
        <p:spPr>
          <a:xfrm>
            <a:off x="5364088" y="4221088"/>
            <a:ext cx="2088232" cy="923330"/>
          </a:xfrm>
          <a:prstGeom prst="rect">
            <a:avLst/>
          </a:prstGeom>
          <a:solidFill>
            <a:srgbClr val="FFC00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b="1" dirty="0" smtClean="0"/>
          </a:p>
          <a:p>
            <a:pPr algn="ctr"/>
            <a:r>
              <a:rPr lang="fr-FR" b="1" dirty="0" err="1" smtClean="0"/>
              <a:t>ADTrees</a:t>
            </a:r>
            <a:endParaRPr lang="fr-FR" b="1" dirty="0" smtClean="0"/>
          </a:p>
          <a:p>
            <a:pPr algn="ctr"/>
            <a:endParaRPr lang="fr-FR" b="1" dirty="0"/>
          </a:p>
        </p:txBody>
      </p:sp>
      <p:grpSp>
        <p:nvGrpSpPr>
          <p:cNvPr id="49" name="Groupe 48"/>
          <p:cNvGrpSpPr/>
          <p:nvPr/>
        </p:nvGrpSpPr>
        <p:grpSpPr>
          <a:xfrm>
            <a:off x="5076056" y="332656"/>
            <a:ext cx="2520280" cy="2664296"/>
            <a:chOff x="3275856" y="836712"/>
            <a:chExt cx="2520280" cy="2664296"/>
          </a:xfrm>
        </p:grpSpPr>
        <p:sp>
          <p:nvSpPr>
            <p:cNvPr id="12" name="Rectangle 11"/>
            <p:cNvSpPr/>
            <p:nvPr/>
          </p:nvSpPr>
          <p:spPr>
            <a:xfrm>
              <a:off x="3275856" y="836712"/>
              <a:ext cx="2520280" cy="2664296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3275856" y="908720"/>
              <a:ext cx="2376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err="1" smtClean="0"/>
                <a:t>Glasir</a:t>
              </a:r>
              <a:endParaRPr lang="fr-FR" sz="2400" b="1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3491880" y="2276872"/>
              <a:ext cx="2088232" cy="369332"/>
            </a:xfrm>
            <a:prstGeom prst="rect">
              <a:avLst/>
            </a:prstGeom>
            <a:solidFill>
              <a:srgbClr val="92D050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/>
                <a:t>Filtre</a:t>
              </a: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3491880" y="1772816"/>
              <a:ext cx="2088232" cy="369332"/>
            </a:xfrm>
            <a:prstGeom prst="rect">
              <a:avLst/>
            </a:prstGeom>
            <a:solidFill>
              <a:srgbClr val="92D050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/>
                <a:t>Editeur de fonctions</a:t>
              </a: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3491880" y="2780928"/>
              <a:ext cx="2088232" cy="369332"/>
            </a:xfrm>
            <a:prstGeom prst="rect">
              <a:avLst/>
            </a:prstGeom>
            <a:solidFill>
              <a:srgbClr val="92D050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/>
                <a:t>Optimiseur</a:t>
              </a:r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323528" y="3933056"/>
            <a:ext cx="2736304" cy="1800200"/>
            <a:chOff x="2519264" y="4221088"/>
            <a:chExt cx="2736304" cy="1800200"/>
          </a:xfrm>
        </p:grpSpPr>
        <p:sp>
          <p:nvSpPr>
            <p:cNvPr id="46" name="Rectangle 45"/>
            <p:cNvSpPr/>
            <p:nvPr/>
          </p:nvSpPr>
          <p:spPr>
            <a:xfrm>
              <a:off x="2519264" y="4221088"/>
              <a:ext cx="2736304" cy="1800200"/>
            </a:xfrm>
            <a:prstGeom prst="rect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2555776" y="4293096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smtClean="0"/>
                <a:t>Bibliothèque de modèles</a:t>
              </a:r>
              <a:endParaRPr lang="fr-FR" b="1"/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2843808" y="4797152"/>
              <a:ext cx="2088232" cy="923330"/>
            </a:xfrm>
            <a:prstGeom prst="rect">
              <a:avLst/>
            </a:prstGeom>
            <a:solidFill>
              <a:srgbClr val="FFC000"/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fr-FR" b="1" dirty="0" smtClean="0"/>
            </a:p>
            <a:p>
              <a:pPr algn="ctr"/>
              <a:r>
                <a:rPr lang="fr-FR" b="1" dirty="0" err="1" smtClean="0"/>
                <a:t>ADTrees</a:t>
              </a:r>
              <a:endParaRPr lang="fr-FR" b="1" dirty="0" smtClean="0"/>
            </a:p>
            <a:p>
              <a:pPr algn="ctr"/>
              <a:endParaRPr lang="fr-FR" b="1" dirty="0"/>
            </a:p>
          </p:txBody>
        </p:sp>
      </p:grpSp>
      <p:cxnSp>
        <p:nvCxnSpPr>
          <p:cNvPr id="53" name="Forme 52"/>
          <p:cNvCxnSpPr>
            <a:stCxn id="18" idx="1"/>
            <a:endCxn id="5" idx="3"/>
          </p:cNvCxnSpPr>
          <p:nvPr/>
        </p:nvCxnSpPr>
        <p:spPr>
          <a:xfrm rot="10800000">
            <a:off x="2699792" y="1508885"/>
            <a:ext cx="2664296" cy="3173868"/>
          </a:xfrm>
          <a:prstGeom prst="bentConnector3">
            <a:avLst>
              <a:gd name="adj1" fmla="val 68246"/>
            </a:avLst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en angle 61"/>
          <p:cNvCxnSpPr>
            <a:stCxn id="22" idx="3"/>
            <a:endCxn id="18" idx="3"/>
          </p:cNvCxnSpPr>
          <p:nvPr/>
        </p:nvCxnSpPr>
        <p:spPr>
          <a:xfrm>
            <a:off x="7380312" y="1453426"/>
            <a:ext cx="72008" cy="3229327"/>
          </a:xfrm>
          <a:prstGeom prst="bentConnector3">
            <a:avLst>
              <a:gd name="adj1" fmla="val 1462285"/>
            </a:avLst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Forme 63"/>
          <p:cNvCxnSpPr>
            <a:stCxn id="7" idx="3"/>
            <a:endCxn id="18" idx="3"/>
          </p:cNvCxnSpPr>
          <p:nvPr/>
        </p:nvCxnSpPr>
        <p:spPr>
          <a:xfrm>
            <a:off x="7380312" y="1957482"/>
            <a:ext cx="72008" cy="2725271"/>
          </a:xfrm>
          <a:prstGeom prst="bentConnector3">
            <a:avLst>
              <a:gd name="adj1" fmla="val 1285470"/>
            </a:avLst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necteur en angle 66"/>
          <p:cNvCxnSpPr>
            <a:stCxn id="23" idx="3"/>
            <a:endCxn id="18" idx="3"/>
          </p:cNvCxnSpPr>
          <p:nvPr/>
        </p:nvCxnSpPr>
        <p:spPr>
          <a:xfrm>
            <a:off x="7380312" y="2461538"/>
            <a:ext cx="72008" cy="2221215"/>
          </a:xfrm>
          <a:prstGeom prst="bentConnector3">
            <a:avLst>
              <a:gd name="adj1" fmla="val 1092580"/>
            </a:avLst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Forme 77"/>
          <p:cNvCxnSpPr>
            <a:stCxn id="46" idx="2"/>
            <a:endCxn id="18" idx="2"/>
          </p:cNvCxnSpPr>
          <p:nvPr/>
        </p:nvCxnSpPr>
        <p:spPr>
          <a:xfrm rot="5400000" flipH="1" flipV="1">
            <a:off x="3755523" y="3080575"/>
            <a:ext cx="588838" cy="4716524"/>
          </a:xfrm>
          <a:prstGeom prst="bentConnector3">
            <a:avLst>
              <a:gd name="adj1" fmla="val -38822"/>
            </a:avLst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>
            <a:stCxn id="12" idx="2"/>
            <a:endCxn id="14" idx="0"/>
          </p:cNvCxnSpPr>
          <p:nvPr/>
        </p:nvCxnSpPr>
        <p:spPr>
          <a:xfrm>
            <a:off x="6336196" y="2996952"/>
            <a:ext cx="0" cy="648072"/>
          </a:xfrm>
          <a:prstGeom prst="straightConnector1">
            <a:avLst/>
          </a:prstGeom>
          <a:ln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ZoneTexte 108"/>
          <p:cNvSpPr txBox="1"/>
          <p:nvPr/>
        </p:nvSpPr>
        <p:spPr>
          <a:xfrm>
            <a:off x="7668344" y="10527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Éditent</a:t>
            </a:r>
            <a:endParaRPr lang="fr-FR"/>
          </a:p>
        </p:txBody>
      </p:sp>
      <p:sp>
        <p:nvSpPr>
          <p:cNvPr id="110" name="ZoneTexte 109"/>
          <p:cNvSpPr txBox="1"/>
          <p:nvPr/>
        </p:nvSpPr>
        <p:spPr>
          <a:xfrm>
            <a:off x="1691680" y="609329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Fournit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3635896" y="393305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Sont affichés</a:t>
            </a:r>
            <a:endParaRPr lang="fr-FR"/>
          </a:p>
        </p:txBody>
      </p:sp>
      <p:sp>
        <p:nvSpPr>
          <p:cNvPr id="115" name="ZoneTexte 114"/>
          <p:cNvSpPr txBox="1"/>
          <p:nvPr/>
        </p:nvSpPr>
        <p:spPr>
          <a:xfrm>
            <a:off x="4860032" y="314096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Sauvegarde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22</Words>
  <Application>Microsoft Office PowerPoint</Application>
  <PresentationFormat>Affichage à l'écran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Waramul</dc:creator>
  <cp:lastModifiedBy>Waramul</cp:lastModifiedBy>
  <cp:revision>32</cp:revision>
  <dcterms:created xsi:type="dcterms:W3CDTF">2014-10-21T07:41:01Z</dcterms:created>
  <dcterms:modified xsi:type="dcterms:W3CDTF">2015-05-18T18:39:58Z</dcterms:modified>
</cp:coreProperties>
</file>