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6"/>
  </p:notesMasterIdLst>
  <p:sldIdLst>
    <p:sldId id="261" r:id="rId2"/>
    <p:sldId id="260" r:id="rId3"/>
    <p:sldId id="267" r:id="rId4"/>
    <p:sldId id="265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èles INSA" id="{339B715A-A4F6-482F-9E8F-E995A152AF53}">
          <p14:sldIdLst>
            <p14:sldId id="261"/>
            <p14:sldId id="260"/>
            <p14:sldId id="267"/>
            <p14:sldId id="26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505" autoAdjust="0"/>
  </p:normalViewPr>
  <p:slideViewPr>
    <p:cSldViewPr>
      <p:cViewPr varScale="1">
        <p:scale>
          <a:sx n="48" d="100"/>
          <a:sy n="48" d="100"/>
        </p:scale>
        <p:origin x="-11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65950-4E69-4DEE-8EFE-791968356AE6}" type="datetimeFigureOut">
              <a:rPr lang="fr-FR" smtClean="0"/>
              <a:pPr/>
              <a:t>17/12/2014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0FC35-23D2-447E-B61F-00B8DBEE92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441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Décision de travailler avec un </a:t>
            </a:r>
            <a:r>
              <a:rPr lang="fr-FR" dirty="0" err="1" smtClean="0"/>
              <a:t>versionnement</a:t>
            </a:r>
            <a:r>
              <a:rPr lang="fr-FR" dirty="0" smtClean="0"/>
              <a:t> pour éviter prise de retard (</a:t>
            </a:r>
            <a:r>
              <a:rPr lang="fr-FR" dirty="0" err="1" smtClean="0"/>
              <a:t>versionnement</a:t>
            </a:r>
            <a:r>
              <a:rPr lang="fr-FR" dirty="0" smtClean="0"/>
              <a:t> régulier)</a:t>
            </a:r>
          </a:p>
          <a:p>
            <a:endParaRPr lang="fr-FR" dirty="0" smtClean="0"/>
          </a:p>
          <a:p>
            <a:r>
              <a:rPr lang="fr-FR" dirty="0" smtClean="0"/>
              <a:t>3 versions bon</a:t>
            </a:r>
            <a:r>
              <a:rPr lang="fr-FR" baseline="0" dirty="0" smtClean="0"/>
              <a:t> nombre : pas trop (temps perdu au packaging), pas trop peu (</a:t>
            </a:r>
            <a:r>
              <a:rPr lang="fr-FR" baseline="0" dirty="0" err="1" smtClean="0"/>
              <a:t>pr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etre</a:t>
            </a:r>
            <a:r>
              <a:rPr lang="fr-FR" baseline="0" dirty="0" smtClean="0"/>
              <a:t> efficace)</a:t>
            </a:r>
          </a:p>
          <a:p>
            <a:endParaRPr lang="fr-FR" baseline="0" dirty="0" smtClean="0"/>
          </a:p>
          <a:p>
            <a:r>
              <a:rPr lang="fr-FR" baseline="0" dirty="0" smtClean="0"/>
              <a:t>3 versions selon les 3 </a:t>
            </a:r>
            <a:r>
              <a:rPr lang="fr-FR" baseline="0" dirty="0" err="1" smtClean="0"/>
              <a:t>fcts</a:t>
            </a:r>
            <a:r>
              <a:rPr lang="fr-FR" baseline="0" dirty="0" smtClean="0"/>
              <a:t> principales car découpage naturel et bonne </a:t>
            </a:r>
            <a:r>
              <a:rPr lang="fr-FR" baseline="0" dirty="0" err="1" smtClean="0"/>
              <a:t>modelisation</a:t>
            </a:r>
            <a:r>
              <a:rPr lang="fr-FR" baseline="0" dirty="0" smtClean="0"/>
              <a:t> de l’avancée (répartie)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0FC35-23D2-447E-B61F-00B8DBEE929E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718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fr-FR" dirty="0" smtClean="0"/>
              <a:t>Recherche d’une méthode</a:t>
            </a:r>
            <a:r>
              <a:rPr lang="fr-FR" baseline="0" dirty="0" smtClean="0"/>
              <a:t> :</a:t>
            </a:r>
          </a:p>
          <a:p>
            <a:pPr>
              <a:buFont typeface="Wingdings" pitchFamily="2" charset="2"/>
              <a:buNone/>
            </a:pPr>
            <a:endParaRPr lang="fr-FR" baseline="0" dirty="0" smtClean="0"/>
          </a:p>
          <a:p>
            <a:pPr>
              <a:buFont typeface="Wingdings" pitchFamily="2" charset="2"/>
              <a:buNone/>
            </a:pPr>
            <a:r>
              <a:rPr lang="fr-FR" dirty="0" smtClean="0"/>
              <a:t>Agile-SCRUM intéressant</a:t>
            </a:r>
            <a:r>
              <a:rPr lang="fr-FR" baseline="0" dirty="0" smtClean="0"/>
              <a:t> car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facile a mettre en place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correspond bien aux attentes de livrables, taille de projet</a:t>
            </a:r>
            <a:endParaRPr lang="fr-FR" dirty="0" smtClean="0"/>
          </a:p>
          <a:p>
            <a:pPr>
              <a:buFont typeface="Wingdings" pitchFamily="2" charset="2"/>
              <a:buNone/>
            </a:pPr>
            <a:endParaRPr lang="fr-FR" dirty="0" smtClean="0"/>
          </a:p>
          <a:p>
            <a:pPr>
              <a:buFont typeface="Wingdings" pitchFamily="2" charset="2"/>
              <a:buNone/>
            </a:pPr>
            <a:r>
              <a:rPr lang="fr-FR" dirty="0" err="1" smtClean="0"/>
              <a:t>ScrumMaster</a:t>
            </a:r>
            <a:r>
              <a:rPr lang="fr-FR" baseline="0" dirty="0" smtClean="0"/>
              <a:t> : coordinateur</a:t>
            </a:r>
            <a:endParaRPr lang="fr-FR" dirty="0" smtClean="0"/>
          </a:p>
          <a:p>
            <a:pPr>
              <a:buFont typeface="Wingdings" pitchFamily="2" charset="2"/>
              <a:buNone/>
            </a:pPr>
            <a:r>
              <a:rPr lang="fr-FR" dirty="0" smtClean="0"/>
              <a:t>Product </a:t>
            </a:r>
            <a:r>
              <a:rPr lang="fr-FR" dirty="0" err="1" smtClean="0"/>
              <a:t>Owner</a:t>
            </a:r>
            <a:r>
              <a:rPr lang="fr-FR" dirty="0" smtClean="0"/>
              <a:t> : coordinateur et encadrants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>
              <a:buFont typeface="Wingdings" pitchFamily="2" charset="2"/>
              <a:buNone/>
            </a:pPr>
            <a:r>
              <a:rPr lang="fr-FR" dirty="0" smtClean="0"/>
              <a:t>Mêlée quotidienne</a:t>
            </a:r>
            <a:r>
              <a:rPr lang="fr-FR" baseline="0" dirty="0" smtClean="0"/>
              <a:t> : hebdomadaire</a:t>
            </a:r>
            <a:endParaRPr lang="fr-FR" dirty="0" smtClean="0"/>
          </a:p>
          <a:p>
            <a:pPr>
              <a:buFont typeface="Wingdings" pitchFamily="2" charset="2"/>
              <a:buNone/>
            </a:pPr>
            <a:endParaRPr lang="fr-FR" dirty="0" smtClean="0"/>
          </a:p>
          <a:p>
            <a:pPr>
              <a:buFont typeface="Wingdings" pitchFamily="2" charset="2"/>
              <a:buNone/>
            </a:pPr>
            <a:r>
              <a:rPr lang="fr-FR" dirty="0" smtClean="0"/>
              <a:t>Sprints : </a:t>
            </a:r>
            <a:r>
              <a:rPr lang="fr-FR" dirty="0" err="1" smtClean="0"/>
              <a:t>grpes</a:t>
            </a:r>
            <a:r>
              <a:rPr lang="fr-FR" dirty="0" smtClean="0"/>
              <a:t> de taches dans </a:t>
            </a:r>
            <a:r>
              <a:rPr lang="fr-FR" dirty="0" err="1" smtClean="0"/>
              <a:t>chaques</a:t>
            </a:r>
            <a:r>
              <a:rPr lang="fr-FR" dirty="0" smtClean="0"/>
              <a:t> versions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0FC35-23D2-447E-B61F-00B8DBEE929E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882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Apprentissage des erreurs passées :</a:t>
            </a:r>
          </a:p>
          <a:p>
            <a:endParaRPr lang="fr-F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Gestion</a:t>
            </a:r>
            <a:r>
              <a:rPr lang="fr-FR" baseline="0" dirty="0" smtClean="0"/>
              <a:t> du travail en groupe, avec attribution des taches. Amélioration tangible au long des rapports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Intérêt de la spécialisation (moins de relectures/repasses : MS Project, intro/conclu) : </a:t>
            </a:r>
            <a:r>
              <a:rPr lang="fr-FR" baseline="0" dirty="0" err="1" smtClean="0"/>
              <a:t>resp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ADTool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resp</a:t>
            </a:r>
            <a:r>
              <a:rPr lang="fr-FR" baseline="0" dirty="0" smtClean="0"/>
              <a:t> Interface, </a:t>
            </a:r>
            <a:r>
              <a:rPr lang="fr-FR" baseline="0" dirty="0" err="1" smtClean="0"/>
              <a:t>resp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Algo</a:t>
            </a: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Gain rapidité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0FC35-23D2-447E-B61F-00B8DBEE929E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0FC35-23D2-447E-B61F-00B8DBEE929E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299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868144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868144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8" name="Triangle isocèle 17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Triangle isocèle 21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4F4D50"/>
                </a:solidFill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chemeClr val="accent3">
                  <a:alpha val="75000"/>
                </a:scheme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Triangle isocèle 14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004D6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Versionnement de Glasir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Version 0.1 : Paramètre de synthèse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Version 0.2 : Filtre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Version 1.0 : Optimiseur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Gestion de Projet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Méthode SCRUM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1709353"/>
            <a:ext cx="5429250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Se remettre en cause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Améliorations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800" dirty="0" smtClean="0"/>
              <a:t>Amélioration continue </a:t>
            </a:r>
            <a:br>
              <a:rPr lang="fr-FR" sz="2800" dirty="0" smtClean="0"/>
            </a:br>
            <a:endParaRPr lang="fr-FR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Conclusion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Place à la réalisation !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sz="2800" dirty="0" smtClean="0"/>
              <a:t>Des Questions ?</a:t>
            </a:r>
          </a:p>
          <a:p>
            <a:pPr>
              <a:buFont typeface="Wingdings" pitchFamily="2" charset="2"/>
              <a:buChar char="q"/>
            </a:pP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THEME_INSTITUTION_Paysage</Template>
  <TotalTime>389</TotalTime>
  <Words>187</Words>
  <Application>Microsoft Office PowerPoint</Application>
  <PresentationFormat>Affichage à l'écran (4:3)</PresentationFormat>
  <Paragraphs>62</Paragraphs>
  <Slides>4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THEME_INSTITUTION_Paysage</vt:lpstr>
      <vt:lpstr>Versionnement de Glasir</vt:lpstr>
      <vt:lpstr>Gestion de Projet</vt:lpstr>
      <vt:lpstr> Amélioration continue 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flo</cp:lastModifiedBy>
  <cp:revision>48</cp:revision>
  <dcterms:created xsi:type="dcterms:W3CDTF">2014-12-14T15:58:29Z</dcterms:created>
  <dcterms:modified xsi:type="dcterms:W3CDTF">2014-12-17T13:35:05Z</dcterms:modified>
</cp:coreProperties>
</file>